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85" r:id="rId6"/>
  </p:sldMasterIdLst>
  <p:notesMasterIdLst>
    <p:notesMasterId r:id="rId43"/>
  </p:notesMasterIdLst>
  <p:handoutMasterIdLst>
    <p:handoutMasterId r:id="rId44"/>
  </p:handoutMasterIdLst>
  <p:sldIdLst>
    <p:sldId id="336" r:id="rId7"/>
    <p:sldId id="353" r:id="rId8"/>
    <p:sldId id="259" r:id="rId9"/>
    <p:sldId id="256" r:id="rId10"/>
    <p:sldId id="257" r:id="rId11"/>
    <p:sldId id="327" r:id="rId12"/>
    <p:sldId id="355" r:id="rId13"/>
    <p:sldId id="356" r:id="rId14"/>
    <p:sldId id="357" r:id="rId15"/>
    <p:sldId id="354" r:id="rId16"/>
    <p:sldId id="297" r:id="rId17"/>
    <p:sldId id="261" r:id="rId18"/>
    <p:sldId id="270" r:id="rId19"/>
    <p:sldId id="263" r:id="rId20"/>
    <p:sldId id="282" r:id="rId21"/>
    <p:sldId id="273" r:id="rId22"/>
    <p:sldId id="280" r:id="rId23"/>
    <p:sldId id="275" r:id="rId24"/>
    <p:sldId id="274" r:id="rId25"/>
    <p:sldId id="283" r:id="rId26"/>
    <p:sldId id="284" r:id="rId27"/>
    <p:sldId id="292" r:id="rId28"/>
    <p:sldId id="293" r:id="rId29"/>
    <p:sldId id="294" r:id="rId30"/>
    <p:sldId id="295" r:id="rId31"/>
    <p:sldId id="352" r:id="rId32"/>
    <p:sldId id="258" r:id="rId33"/>
    <p:sldId id="320" r:id="rId34"/>
    <p:sldId id="328" r:id="rId35"/>
    <p:sldId id="272" r:id="rId36"/>
    <p:sldId id="330" r:id="rId37"/>
    <p:sldId id="331" r:id="rId38"/>
    <p:sldId id="329" r:id="rId39"/>
    <p:sldId id="332" r:id="rId40"/>
    <p:sldId id="333" r:id="rId41"/>
    <p:sldId id="27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3B8E"/>
    <a:srgbClr val="D9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080"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18F06-0E19-49FE-BADE-700135E8DC3B}" type="doc">
      <dgm:prSet loTypeId="urn:microsoft.com/office/officeart/2005/8/layout/hList7" loCatId="list" qsTypeId="urn:microsoft.com/office/officeart/2005/8/quickstyle/simple1" qsCatId="simple" csTypeId="urn:microsoft.com/office/officeart/2005/8/colors/accent1_2" csCatId="accent1" phldr="1"/>
      <dgm:spPr/>
    </dgm:pt>
    <dgm:pt modelId="{E051787E-2E43-488C-A3C3-F67D16596347}">
      <dgm:prSet phldrT="[Text]"/>
      <dgm:spPr/>
      <dgm:t>
        <a:bodyPr/>
        <a:lstStyle/>
        <a:p>
          <a:r>
            <a:rPr lang="en-GB" dirty="0"/>
            <a:t>Online User Feedback Service</a:t>
          </a:r>
        </a:p>
      </dgm:t>
    </dgm:pt>
    <dgm:pt modelId="{A96226D3-6EB5-4A7A-89AE-4C5D8C7B0A24}" type="parTrans" cxnId="{7349CAA1-4773-47A5-8187-12A753EBFE33}">
      <dgm:prSet/>
      <dgm:spPr/>
      <dgm:t>
        <a:bodyPr/>
        <a:lstStyle/>
        <a:p>
          <a:endParaRPr lang="en-GB"/>
        </a:p>
      </dgm:t>
    </dgm:pt>
    <dgm:pt modelId="{A380E4B2-7FE6-4D7D-938D-76B49C969E18}" type="sibTrans" cxnId="{7349CAA1-4773-47A5-8187-12A753EBFE33}">
      <dgm:prSet/>
      <dgm:spPr/>
      <dgm:t>
        <a:bodyPr/>
        <a:lstStyle/>
        <a:p>
          <a:endParaRPr lang="en-GB"/>
        </a:p>
      </dgm:t>
    </dgm:pt>
    <dgm:pt modelId="{665DAC87-5DCC-4B43-B896-3E9BC691A153}">
      <dgm:prSet phldrT="[Text]"/>
      <dgm:spPr/>
      <dgm:t>
        <a:bodyPr/>
        <a:lstStyle/>
        <a:p>
          <a:r>
            <a:rPr lang="en-GB" dirty="0"/>
            <a:t>Bespoke Projects – </a:t>
          </a:r>
        </a:p>
        <a:p>
          <a:r>
            <a:rPr lang="en-GB" dirty="0"/>
            <a:t>Story Analysis through </a:t>
          </a:r>
          <a:r>
            <a:rPr lang="en-GB" dirty="0" err="1"/>
            <a:t>Sensemaker</a:t>
          </a:r>
          <a:endParaRPr lang="en-GB" dirty="0"/>
        </a:p>
      </dgm:t>
    </dgm:pt>
    <dgm:pt modelId="{50784201-889E-4797-A446-3D5DE7976B5C}" type="parTrans" cxnId="{2E38F6EB-5377-44CE-81EE-EA4E9A72132A}">
      <dgm:prSet/>
      <dgm:spPr/>
      <dgm:t>
        <a:bodyPr/>
        <a:lstStyle/>
        <a:p>
          <a:endParaRPr lang="en-GB"/>
        </a:p>
      </dgm:t>
    </dgm:pt>
    <dgm:pt modelId="{2788B4E7-46E7-490C-96A0-A51A452ECB64}" type="sibTrans" cxnId="{2E38F6EB-5377-44CE-81EE-EA4E9A72132A}">
      <dgm:prSet/>
      <dgm:spPr/>
      <dgm:t>
        <a:bodyPr/>
        <a:lstStyle/>
        <a:p>
          <a:endParaRPr lang="en-GB"/>
        </a:p>
      </dgm:t>
    </dgm:pt>
    <dgm:pt modelId="{965FAA83-DFCC-4F99-AB4F-E16371F5C033}">
      <dgm:prSet phldrT="[Text]"/>
      <dgm:spPr/>
      <dgm:t>
        <a:bodyPr/>
        <a:lstStyle/>
        <a:p>
          <a:r>
            <a:rPr lang="en-GB" dirty="0"/>
            <a:t>Lived Experience of Residents within Care Homes</a:t>
          </a:r>
        </a:p>
      </dgm:t>
    </dgm:pt>
    <dgm:pt modelId="{B3D36EC1-C208-4ADB-8976-57BCCEA06165}" type="parTrans" cxnId="{1C97CD91-E093-4B30-B3DA-C837917DC6C1}">
      <dgm:prSet/>
      <dgm:spPr/>
      <dgm:t>
        <a:bodyPr/>
        <a:lstStyle/>
        <a:p>
          <a:endParaRPr lang="en-GB"/>
        </a:p>
      </dgm:t>
    </dgm:pt>
    <dgm:pt modelId="{D655A40E-CFDF-4413-8DDB-8C7980E3F43D}" type="sibTrans" cxnId="{1C97CD91-E093-4B30-B3DA-C837917DC6C1}">
      <dgm:prSet/>
      <dgm:spPr/>
      <dgm:t>
        <a:bodyPr/>
        <a:lstStyle/>
        <a:p>
          <a:endParaRPr lang="en-GB"/>
        </a:p>
      </dgm:t>
    </dgm:pt>
    <dgm:pt modelId="{5370C32D-765A-444B-954C-59A0F188BE6D}" type="pres">
      <dgm:prSet presAssocID="{E6818F06-0E19-49FE-BADE-700135E8DC3B}" presName="Name0" presStyleCnt="0">
        <dgm:presLayoutVars>
          <dgm:dir/>
          <dgm:resizeHandles val="exact"/>
        </dgm:presLayoutVars>
      </dgm:prSet>
      <dgm:spPr/>
    </dgm:pt>
    <dgm:pt modelId="{751D179A-1F2A-4B73-A224-AAD75EEFC7F3}" type="pres">
      <dgm:prSet presAssocID="{E6818F06-0E19-49FE-BADE-700135E8DC3B}" presName="fgShape" presStyleLbl="fgShp" presStyleIdx="0" presStyleCnt="1"/>
      <dgm:spPr/>
    </dgm:pt>
    <dgm:pt modelId="{FB7744C3-AB54-4EC0-B0AE-ECC512D5DD49}" type="pres">
      <dgm:prSet presAssocID="{E6818F06-0E19-49FE-BADE-700135E8DC3B}" presName="linComp" presStyleCnt="0"/>
      <dgm:spPr/>
    </dgm:pt>
    <dgm:pt modelId="{CEB7101C-D36E-4E05-B53D-AEF6780924F7}" type="pres">
      <dgm:prSet presAssocID="{E051787E-2E43-488C-A3C3-F67D16596347}" presName="compNode" presStyleCnt="0"/>
      <dgm:spPr/>
    </dgm:pt>
    <dgm:pt modelId="{DD05C957-9268-4C7E-B1F4-7A3E92D79914}" type="pres">
      <dgm:prSet presAssocID="{E051787E-2E43-488C-A3C3-F67D16596347}" presName="bkgdShape" presStyleLbl="node1" presStyleIdx="0" presStyleCnt="3" custLinFactNeighborX="-64"/>
      <dgm:spPr/>
    </dgm:pt>
    <dgm:pt modelId="{904B599F-9470-434B-8F06-AF1BB716F26B}" type="pres">
      <dgm:prSet presAssocID="{E051787E-2E43-488C-A3C3-F67D16596347}" presName="nodeTx" presStyleLbl="node1" presStyleIdx="0" presStyleCnt="3">
        <dgm:presLayoutVars>
          <dgm:bulletEnabled val="1"/>
        </dgm:presLayoutVars>
      </dgm:prSet>
      <dgm:spPr/>
    </dgm:pt>
    <dgm:pt modelId="{52704301-B0E4-4A0F-A30A-FC60A6074598}" type="pres">
      <dgm:prSet presAssocID="{E051787E-2E43-488C-A3C3-F67D16596347}" presName="invisiNode" presStyleLbl="node1" presStyleIdx="0" presStyleCnt="3"/>
      <dgm:spPr/>
    </dgm:pt>
    <dgm:pt modelId="{C1A53034-DE51-4E66-8B8F-AC6AE63BDE5C}" type="pres">
      <dgm:prSet presAssocID="{E051787E-2E43-488C-A3C3-F67D16596347}" presName="imagNode" presStyleLbl="fgImgPlace1" presStyleIdx="0" presStyleCnt="3"/>
      <dgm:spPr/>
    </dgm:pt>
    <dgm:pt modelId="{27177AF3-80B2-4A8F-9FAF-643D103D0A38}" type="pres">
      <dgm:prSet presAssocID="{A380E4B2-7FE6-4D7D-938D-76B49C969E18}" presName="sibTrans" presStyleLbl="sibTrans2D1" presStyleIdx="0" presStyleCnt="0"/>
      <dgm:spPr/>
    </dgm:pt>
    <dgm:pt modelId="{B0F38AA3-B8DB-436D-9E0A-B2042DF847BF}" type="pres">
      <dgm:prSet presAssocID="{665DAC87-5DCC-4B43-B896-3E9BC691A153}" presName="compNode" presStyleCnt="0"/>
      <dgm:spPr/>
    </dgm:pt>
    <dgm:pt modelId="{9D2756D0-2905-4AC7-8EC8-329CBE6530DD}" type="pres">
      <dgm:prSet presAssocID="{665DAC87-5DCC-4B43-B896-3E9BC691A153}" presName="bkgdShape" presStyleLbl="node1" presStyleIdx="1" presStyleCnt="3"/>
      <dgm:spPr/>
    </dgm:pt>
    <dgm:pt modelId="{AB657F27-6123-4300-9D93-CBB17F95BF15}" type="pres">
      <dgm:prSet presAssocID="{665DAC87-5DCC-4B43-B896-3E9BC691A153}" presName="nodeTx" presStyleLbl="node1" presStyleIdx="1" presStyleCnt="3">
        <dgm:presLayoutVars>
          <dgm:bulletEnabled val="1"/>
        </dgm:presLayoutVars>
      </dgm:prSet>
      <dgm:spPr/>
    </dgm:pt>
    <dgm:pt modelId="{CD47B978-7F41-463E-B6AE-E4D12F91AE04}" type="pres">
      <dgm:prSet presAssocID="{665DAC87-5DCC-4B43-B896-3E9BC691A153}" presName="invisiNode" presStyleLbl="node1" presStyleIdx="1" presStyleCnt="3"/>
      <dgm:spPr/>
    </dgm:pt>
    <dgm:pt modelId="{CAA306EA-F661-4509-A951-97EB8EDD581F}" type="pres">
      <dgm:prSet presAssocID="{665DAC87-5DCC-4B43-B896-3E9BC691A153}" presName="imagNode" presStyleLbl="fgImgPlace1" presStyleIdx="1" presStyleCnt="3"/>
      <dgm:spPr/>
    </dgm:pt>
    <dgm:pt modelId="{AA98C4F0-D91C-43C5-87C8-25D9B412ABBB}" type="pres">
      <dgm:prSet presAssocID="{2788B4E7-46E7-490C-96A0-A51A452ECB64}" presName="sibTrans" presStyleLbl="sibTrans2D1" presStyleIdx="0" presStyleCnt="0"/>
      <dgm:spPr/>
    </dgm:pt>
    <dgm:pt modelId="{C865E972-693F-4DF5-B2D6-132ED50316A9}" type="pres">
      <dgm:prSet presAssocID="{965FAA83-DFCC-4F99-AB4F-E16371F5C033}" presName="compNode" presStyleCnt="0"/>
      <dgm:spPr/>
    </dgm:pt>
    <dgm:pt modelId="{D14D9F80-4473-4811-AE0F-AA441E114B7B}" type="pres">
      <dgm:prSet presAssocID="{965FAA83-DFCC-4F99-AB4F-E16371F5C033}" presName="bkgdShape" presStyleLbl="node1" presStyleIdx="2" presStyleCnt="3"/>
      <dgm:spPr/>
    </dgm:pt>
    <dgm:pt modelId="{CF931FF2-014A-4D6D-8471-8AF10BD75F78}" type="pres">
      <dgm:prSet presAssocID="{965FAA83-DFCC-4F99-AB4F-E16371F5C033}" presName="nodeTx" presStyleLbl="node1" presStyleIdx="2" presStyleCnt="3">
        <dgm:presLayoutVars>
          <dgm:bulletEnabled val="1"/>
        </dgm:presLayoutVars>
      </dgm:prSet>
      <dgm:spPr/>
    </dgm:pt>
    <dgm:pt modelId="{2BF45C0D-D42E-40C2-A5A0-986420F94BEC}" type="pres">
      <dgm:prSet presAssocID="{965FAA83-DFCC-4F99-AB4F-E16371F5C033}" presName="invisiNode" presStyleLbl="node1" presStyleIdx="2" presStyleCnt="3"/>
      <dgm:spPr/>
    </dgm:pt>
    <dgm:pt modelId="{3DD6E57D-6564-4236-86F2-5979F029E006}" type="pres">
      <dgm:prSet presAssocID="{965FAA83-DFCC-4F99-AB4F-E16371F5C033}" presName="imagNode" presStyleLbl="fgImgPlace1" presStyleIdx="2" presStyleCnt="3"/>
      <dgm:spPr/>
    </dgm:pt>
  </dgm:ptLst>
  <dgm:cxnLst>
    <dgm:cxn modelId="{0F60AF0C-1917-434D-B3CC-AEB8E9B418D3}" type="presOf" srcId="{E051787E-2E43-488C-A3C3-F67D16596347}" destId="{DD05C957-9268-4C7E-B1F4-7A3E92D79914}" srcOrd="0" destOrd="0" presId="urn:microsoft.com/office/officeart/2005/8/layout/hList7"/>
    <dgm:cxn modelId="{4EF88922-4DAD-4F60-891F-F843FE5C937B}" type="presOf" srcId="{E051787E-2E43-488C-A3C3-F67D16596347}" destId="{904B599F-9470-434B-8F06-AF1BB716F26B}" srcOrd="1" destOrd="0" presId="urn:microsoft.com/office/officeart/2005/8/layout/hList7"/>
    <dgm:cxn modelId="{4B7CBB34-5746-455D-AC83-98542991BCCE}" type="presOf" srcId="{2788B4E7-46E7-490C-96A0-A51A452ECB64}" destId="{AA98C4F0-D91C-43C5-87C8-25D9B412ABBB}" srcOrd="0" destOrd="0" presId="urn:microsoft.com/office/officeart/2005/8/layout/hList7"/>
    <dgm:cxn modelId="{E1A7D135-8325-49D1-81C4-1FDF5CFB8C59}" type="presOf" srcId="{965FAA83-DFCC-4F99-AB4F-E16371F5C033}" destId="{CF931FF2-014A-4D6D-8471-8AF10BD75F78}" srcOrd="1" destOrd="0" presId="urn:microsoft.com/office/officeart/2005/8/layout/hList7"/>
    <dgm:cxn modelId="{1CD90B39-CB50-4D0D-A900-884875B09EA1}" type="presOf" srcId="{665DAC87-5DCC-4B43-B896-3E9BC691A153}" destId="{9D2756D0-2905-4AC7-8EC8-329CBE6530DD}" srcOrd="0" destOrd="0" presId="urn:microsoft.com/office/officeart/2005/8/layout/hList7"/>
    <dgm:cxn modelId="{42F3B88B-4721-42AB-AAB7-944BDFD06924}" type="presOf" srcId="{665DAC87-5DCC-4B43-B896-3E9BC691A153}" destId="{AB657F27-6123-4300-9D93-CBB17F95BF15}" srcOrd="1" destOrd="0" presId="urn:microsoft.com/office/officeart/2005/8/layout/hList7"/>
    <dgm:cxn modelId="{1C97CD91-E093-4B30-B3DA-C837917DC6C1}" srcId="{E6818F06-0E19-49FE-BADE-700135E8DC3B}" destId="{965FAA83-DFCC-4F99-AB4F-E16371F5C033}" srcOrd="2" destOrd="0" parTransId="{B3D36EC1-C208-4ADB-8976-57BCCEA06165}" sibTransId="{D655A40E-CFDF-4413-8DDB-8C7980E3F43D}"/>
    <dgm:cxn modelId="{1DC51098-6DBE-48CA-B63E-8779C6BAC3B9}" type="presOf" srcId="{A380E4B2-7FE6-4D7D-938D-76B49C969E18}" destId="{27177AF3-80B2-4A8F-9FAF-643D103D0A38}" srcOrd="0" destOrd="0" presId="urn:microsoft.com/office/officeart/2005/8/layout/hList7"/>
    <dgm:cxn modelId="{7349CAA1-4773-47A5-8187-12A753EBFE33}" srcId="{E6818F06-0E19-49FE-BADE-700135E8DC3B}" destId="{E051787E-2E43-488C-A3C3-F67D16596347}" srcOrd="0" destOrd="0" parTransId="{A96226D3-6EB5-4A7A-89AE-4C5D8C7B0A24}" sibTransId="{A380E4B2-7FE6-4D7D-938D-76B49C969E18}"/>
    <dgm:cxn modelId="{5C6BCCB3-A962-490D-9D4C-A4494ECF9CC7}" type="presOf" srcId="{E6818F06-0E19-49FE-BADE-700135E8DC3B}" destId="{5370C32D-765A-444B-954C-59A0F188BE6D}" srcOrd="0" destOrd="0" presId="urn:microsoft.com/office/officeart/2005/8/layout/hList7"/>
    <dgm:cxn modelId="{4AD01FD2-C57A-4027-9C9A-DF1E8640E8B3}" type="presOf" srcId="{965FAA83-DFCC-4F99-AB4F-E16371F5C033}" destId="{D14D9F80-4473-4811-AE0F-AA441E114B7B}" srcOrd="0" destOrd="0" presId="urn:microsoft.com/office/officeart/2005/8/layout/hList7"/>
    <dgm:cxn modelId="{2E38F6EB-5377-44CE-81EE-EA4E9A72132A}" srcId="{E6818F06-0E19-49FE-BADE-700135E8DC3B}" destId="{665DAC87-5DCC-4B43-B896-3E9BC691A153}" srcOrd="1" destOrd="0" parTransId="{50784201-889E-4797-A446-3D5DE7976B5C}" sibTransId="{2788B4E7-46E7-490C-96A0-A51A452ECB64}"/>
    <dgm:cxn modelId="{B0FF2A40-E37F-4093-B1BE-1B152B1D7991}" type="presParOf" srcId="{5370C32D-765A-444B-954C-59A0F188BE6D}" destId="{751D179A-1F2A-4B73-A224-AAD75EEFC7F3}" srcOrd="0" destOrd="0" presId="urn:microsoft.com/office/officeart/2005/8/layout/hList7"/>
    <dgm:cxn modelId="{F0C477C7-DB0E-42EE-885B-F6FDC73277B9}" type="presParOf" srcId="{5370C32D-765A-444B-954C-59A0F188BE6D}" destId="{FB7744C3-AB54-4EC0-B0AE-ECC512D5DD49}" srcOrd="1" destOrd="0" presId="urn:microsoft.com/office/officeart/2005/8/layout/hList7"/>
    <dgm:cxn modelId="{2C771449-EE73-4E44-B1CA-899159A4E100}" type="presParOf" srcId="{FB7744C3-AB54-4EC0-B0AE-ECC512D5DD49}" destId="{CEB7101C-D36E-4E05-B53D-AEF6780924F7}" srcOrd="0" destOrd="0" presId="urn:microsoft.com/office/officeart/2005/8/layout/hList7"/>
    <dgm:cxn modelId="{8B2BEEB1-2A35-46E7-9831-67229AD4FC09}" type="presParOf" srcId="{CEB7101C-D36E-4E05-B53D-AEF6780924F7}" destId="{DD05C957-9268-4C7E-B1F4-7A3E92D79914}" srcOrd="0" destOrd="0" presId="urn:microsoft.com/office/officeart/2005/8/layout/hList7"/>
    <dgm:cxn modelId="{9A993580-362A-4422-9459-7BF5B216B642}" type="presParOf" srcId="{CEB7101C-D36E-4E05-B53D-AEF6780924F7}" destId="{904B599F-9470-434B-8F06-AF1BB716F26B}" srcOrd="1" destOrd="0" presId="urn:microsoft.com/office/officeart/2005/8/layout/hList7"/>
    <dgm:cxn modelId="{E6AD5B6E-7998-4F41-8D79-4C6366F69C94}" type="presParOf" srcId="{CEB7101C-D36E-4E05-B53D-AEF6780924F7}" destId="{52704301-B0E4-4A0F-A30A-FC60A6074598}" srcOrd="2" destOrd="0" presId="urn:microsoft.com/office/officeart/2005/8/layout/hList7"/>
    <dgm:cxn modelId="{F068B6E0-5C51-4355-8070-327CE1F34818}" type="presParOf" srcId="{CEB7101C-D36E-4E05-B53D-AEF6780924F7}" destId="{C1A53034-DE51-4E66-8B8F-AC6AE63BDE5C}" srcOrd="3" destOrd="0" presId="urn:microsoft.com/office/officeart/2005/8/layout/hList7"/>
    <dgm:cxn modelId="{5EA727F4-F097-4220-BF44-702312009A03}" type="presParOf" srcId="{FB7744C3-AB54-4EC0-B0AE-ECC512D5DD49}" destId="{27177AF3-80B2-4A8F-9FAF-643D103D0A38}" srcOrd="1" destOrd="0" presId="urn:microsoft.com/office/officeart/2005/8/layout/hList7"/>
    <dgm:cxn modelId="{43839966-4B64-450D-A7C7-980F208367B0}" type="presParOf" srcId="{FB7744C3-AB54-4EC0-B0AE-ECC512D5DD49}" destId="{B0F38AA3-B8DB-436D-9E0A-B2042DF847BF}" srcOrd="2" destOrd="0" presId="urn:microsoft.com/office/officeart/2005/8/layout/hList7"/>
    <dgm:cxn modelId="{1BA62A6F-C8B6-4431-8275-CFEE5DC457AD}" type="presParOf" srcId="{B0F38AA3-B8DB-436D-9E0A-B2042DF847BF}" destId="{9D2756D0-2905-4AC7-8EC8-329CBE6530DD}" srcOrd="0" destOrd="0" presId="urn:microsoft.com/office/officeart/2005/8/layout/hList7"/>
    <dgm:cxn modelId="{6976C231-7BE3-4F3C-A6DD-CAD7AD39CC10}" type="presParOf" srcId="{B0F38AA3-B8DB-436D-9E0A-B2042DF847BF}" destId="{AB657F27-6123-4300-9D93-CBB17F95BF15}" srcOrd="1" destOrd="0" presId="urn:microsoft.com/office/officeart/2005/8/layout/hList7"/>
    <dgm:cxn modelId="{F2EA63F3-B045-4921-8418-7B1B6CFE8431}" type="presParOf" srcId="{B0F38AA3-B8DB-436D-9E0A-B2042DF847BF}" destId="{CD47B978-7F41-463E-B6AE-E4D12F91AE04}" srcOrd="2" destOrd="0" presId="urn:microsoft.com/office/officeart/2005/8/layout/hList7"/>
    <dgm:cxn modelId="{6835ACC1-7067-4987-A13B-A2097068719A}" type="presParOf" srcId="{B0F38AA3-B8DB-436D-9E0A-B2042DF847BF}" destId="{CAA306EA-F661-4509-A951-97EB8EDD581F}" srcOrd="3" destOrd="0" presId="urn:microsoft.com/office/officeart/2005/8/layout/hList7"/>
    <dgm:cxn modelId="{B444B3FE-AE1C-4729-B0CC-9A21A17D0DA3}" type="presParOf" srcId="{FB7744C3-AB54-4EC0-B0AE-ECC512D5DD49}" destId="{AA98C4F0-D91C-43C5-87C8-25D9B412ABBB}" srcOrd="3" destOrd="0" presId="urn:microsoft.com/office/officeart/2005/8/layout/hList7"/>
    <dgm:cxn modelId="{0262FA04-10FB-4DE5-9AF0-B7EDB3F8DAAC}" type="presParOf" srcId="{FB7744C3-AB54-4EC0-B0AE-ECC512D5DD49}" destId="{C865E972-693F-4DF5-B2D6-132ED50316A9}" srcOrd="4" destOrd="0" presId="urn:microsoft.com/office/officeart/2005/8/layout/hList7"/>
    <dgm:cxn modelId="{E09693ED-6162-406F-A5D7-592A60E29201}" type="presParOf" srcId="{C865E972-693F-4DF5-B2D6-132ED50316A9}" destId="{D14D9F80-4473-4811-AE0F-AA441E114B7B}" srcOrd="0" destOrd="0" presId="urn:microsoft.com/office/officeart/2005/8/layout/hList7"/>
    <dgm:cxn modelId="{35B9CFDA-382B-49A5-9734-F3CAE0C31806}" type="presParOf" srcId="{C865E972-693F-4DF5-B2D6-132ED50316A9}" destId="{CF931FF2-014A-4D6D-8471-8AF10BD75F78}" srcOrd="1" destOrd="0" presId="urn:microsoft.com/office/officeart/2005/8/layout/hList7"/>
    <dgm:cxn modelId="{DE6CCA0D-A863-4184-BD47-DBD2B8D3111F}" type="presParOf" srcId="{C865E972-693F-4DF5-B2D6-132ED50316A9}" destId="{2BF45C0D-D42E-40C2-A5A0-986420F94BEC}" srcOrd="2" destOrd="0" presId="urn:microsoft.com/office/officeart/2005/8/layout/hList7"/>
    <dgm:cxn modelId="{25603E9C-EF03-40DC-891C-BD83AC0143A2}" type="presParOf" srcId="{C865E972-693F-4DF5-B2D6-132ED50316A9}" destId="{3DD6E57D-6564-4236-86F2-5979F029E00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3062D1-8D54-49F9-B960-190652AD346B}"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n-GB"/>
        </a:p>
      </dgm:t>
    </dgm:pt>
    <dgm:pt modelId="{FAA8595F-A2F5-4261-BAFA-D2DDCA23F891}">
      <dgm:prSet phldrT="[Text]" custT="1"/>
      <dgm:spPr/>
      <dgm:t>
        <a:bodyPr/>
        <a:lstStyle/>
        <a:p>
          <a:r>
            <a:rPr lang="en-GB" sz="2800" b="1" dirty="0">
              <a:solidFill>
                <a:srgbClr val="FF0000"/>
              </a:solidFill>
            </a:rPr>
            <a:t>Patient Safety</a:t>
          </a:r>
        </a:p>
      </dgm:t>
    </dgm:pt>
    <dgm:pt modelId="{C9082CFB-7C23-4503-BDA0-26A7D15A1957}" type="parTrans" cxnId="{27A0A995-7751-420F-BF52-96968889A406}">
      <dgm:prSet/>
      <dgm:spPr/>
      <dgm:t>
        <a:bodyPr/>
        <a:lstStyle/>
        <a:p>
          <a:endParaRPr lang="en-GB" sz="2800"/>
        </a:p>
      </dgm:t>
    </dgm:pt>
    <dgm:pt modelId="{F0E81BF7-02FB-4C5A-BF4E-A102A319F66E}" type="sibTrans" cxnId="{27A0A995-7751-420F-BF52-96968889A406}">
      <dgm:prSet/>
      <dgm:spPr/>
      <dgm:t>
        <a:bodyPr/>
        <a:lstStyle/>
        <a:p>
          <a:endParaRPr lang="en-GB" sz="2800"/>
        </a:p>
      </dgm:t>
    </dgm:pt>
    <dgm:pt modelId="{B87EAA59-46EB-46A0-9602-F1A3EBBAE1C8}">
      <dgm:prSet phldrT="[Text]" custT="1"/>
      <dgm:spPr/>
      <dgm:t>
        <a:bodyPr/>
        <a:lstStyle/>
        <a:p>
          <a:r>
            <a:rPr lang="en-GB" sz="2800" dirty="0"/>
            <a:t>Staff</a:t>
          </a:r>
        </a:p>
      </dgm:t>
    </dgm:pt>
    <dgm:pt modelId="{E24876BE-2057-4F2A-8947-0F2060F1E36A}" type="parTrans" cxnId="{D6725278-152A-498A-9106-FDF14CF95846}">
      <dgm:prSet custT="1"/>
      <dgm:spPr/>
      <dgm:t>
        <a:bodyPr/>
        <a:lstStyle/>
        <a:p>
          <a:endParaRPr lang="en-GB" sz="2800"/>
        </a:p>
      </dgm:t>
    </dgm:pt>
    <dgm:pt modelId="{A70BC1E4-8DF6-4AAB-9205-9098F5EF5B53}" type="sibTrans" cxnId="{D6725278-152A-498A-9106-FDF14CF95846}">
      <dgm:prSet/>
      <dgm:spPr/>
      <dgm:t>
        <a:bodyPr/>
        <a:lstStyle/>
        <a:p>
          <a:endParaRPr lang="en-GB" sz="2800"/>
        </a:p>
      </dgm:t>
    </dgm:pt>
    <dgm:pt modelId="{2C884071-834B-4A6B-AF46-637C6FB9B1F7}">
      <dgm:prSet phldrT="[Text]" custT="1"/>
      <dgm:spPr/>
      <dgm:t>
        <a:bodyPr/>
        <a:lstStyle/>
        <a:p>
          <a:r>
            <a:rPr lang="en-GB" sz="2800" dirty="0"/>
            <a:t>Treatment</a:t>
          </a:r>
        </a:p>
      </dgm:t>
    </dgm:pt>
    <dgm:pt modelId="{3E2BAFD1-39BC-47CA-B17B-EA0FBB1B1414}" type="parTrans" cxnId="{683B0061-8A61-402A-9C0A-E0367DF8ED11}">
      <dgm:prSet custT="1"/>
      <dgm:spPr/>
      <dgm:t>
        <a:bodyPr/>
        <a:lstStyle/>
        <a:p>
          <a:endParaRPr lang="en-GB" sz="2800"/>
        </a:p>
      </dgm:t>
    </dgm:pt>
    <dgm:pt modelId="{268A3A55-C18C-4F74-BC81-F98BC2D322DB}" type="sibTrans" cxnId="{683B0061-8A61-402A-9C0A-E0367DF8ED11}">
      <dgm:prSet/>
      <dgm:spPr/>
      <dgm:t>
        <a:bodyPr/>
        <a:lstStyle/>
        <a:p>
          <a:endParaRPr lang="en-GB" sz="2800"/>
        </a:p>
      </dgm:t>
    </dgm:pt>
    <dgm:pt modelId="{CD81E67B-8A8C-4E15-BB28-5F22FB226E27}">
      <dgm:prSet phldrT="[Text]" custT="1"/>
      <dgm:spPr/>
      <dgm:t>
        <a:bodyPr/>
        <a:lstStyle/>
        <a:p>
          <a:r>
            <a:rPr lang="en-GB" sz="2800" dirty="0"/>
            <a:t>Governance</a:t>
          </a:r>
        </a:p>
      </dgm:t>
    </dgm:pt>
    <dgm:pt modelId="{55E4A900-518A-44EC-B374-157C6C9035CD}" type="parTrans" cxnId="{8B2BB852-7EEB-4D2A-A03E-6976F5D238D7}">
      <dgm:prSet custT="1"/>
      <dgm:spPr/>
      <dgm:t>
        <a:bodyPr/>
        <a:lstStyle/>
        <a:p>
          <a:endParaRPr lang="en-GB" sz="2800"/>
        </a:p>
      </dgm:t>
    </dgm:pt>
    <dgm:pt modelId="{49896DCE-5B43-48EC-A529-E4CB544E6F16}" type="sibTrans" cxnId="{8B2BB852-7EEB-4D2A-A03E-6976F5D238D7}">
      <dgm:prSet/>
      <dgm:spPr/>
      <dgm:t>
        <a:bodyPr/>
        <a:lstStyle/>
        <a:p>
          <a:endParaRPr lang="en-GB" sz="2800"/>
        </a:p>
      </dgm:t>
    </dgm:pt>
    <dgm:pt modelId="{825B7391-9B5E-4A00-B874-A62DD947C1F8}">
      <dgm:prSet phldrT="[Text]" custT="1"/>
      <dgm:spPr/>
      <dgm:t>
        <a:bodyPr/>
        <a:lstStyle/>
        <a:p>
          <a:r>
            <a:rPr lang="en-GB" sz="2800" dirty="0"/>
            <a:t>Support Services</a:t>
          </a:r>
        </a:p>
      </dgm:t>
    </dgm:pt>
    <dgm:pt modelId="{2AE4503E-478A-4004-83C5-FCA2669470A4}" type="parTrans" cxnId="{7287B29F-2707-4D55-A610-AE0ABD83CDBE}">
      <dgm:prSet custT="1"/>
      <dgm:spPr/>
      <dgm:t>
        <a:bodyPr/>
        <a:lstStyle/>
        <a:p>
          <a:endParaRPr lang="en-GB" sz="2800"/>
        </a:p>
      </dgm:t>
    </dgm:pt>
    <dgm:pt modelId="{F4FC643A-AF4B-4A02-BF91-ED33FEE7B82A}" type="sibTrans" cxnId="{7287B29F-2707-4D55-A610-AE0ABD83CDBE}">
      <dgm:prSet/>
      <dgm:spPr/>
      <dgm:t>
        <a:bodyPr/>
        <a:lstStyle/>
        <a:p>
          <a:endParaRPr lang="en-GB" sz="2800"/>
        </a:p>
      </dgm:t>
    </dgm:pt>
    <dgm:pt modelId="{F01041F2-068D-4EFA-BAB3-10564EB3EA28}">
      <dgm:prSet phldrT="[Text]" custT="1"/>
      <dgm:spPr/>
      <dgm:t>
        <a:bodyPr/>
        <a:lstStyle/>
        <a:p>
          <a:r>
            <a:rPr lang="en-GB" sz="2800" dirty="0"/>
            <a:t>Management</a:t>
          </a:r>
        </a:p>
      </dgm:t>
    </dgm:pt>
    <dgm:pt modelId="{442CB480-6521-4A50-BB04-63969A6B49BE}" type="parTrans" cxnId="{00173C3B-8120-40E7-9E58-F16826E51987}">
      <dgm:prSet custT="1"/>
      <dgm:spPr/>
      <dgm:t>
        <a:bodyPr/>
        <a:lstStyle/>
        <a:p>
          <a:endParaRPr lang="en-GB" sz="2800"/>
        </a:p>
      </dgm:t>
    </dgm:pt>
    <dgm:pt modelId="{DB6EC550-B607-4A46-81A1-D43086A3BF60}" type="sibTrans" cxnId="{00173C3B-8120-40E7-9E58-F16826E51987}">
      <dgm:prSet/>
      <dgm:spPr/>
      <dgm:t>
        <a:bodyPr/>
        <a:lstStyle/>
        <a:p>
          <a:endParaRPr lang="en-GB" sz="2800"/>
        </a:p>
      </dgm:t>
    </dgm:pt>
    <dgm:pt modelId="{13A2B0D7-C957-4EEC-B642-C400F17C307A}" type="pres">
      <dgm:prSet presAssocID="{E63062D1-8D54-49F9-B960-190652AD346B}" presName="composite" presStyleCnt="0">
        <dgm:presLayoutVars>
          <dgm:chMax val="1"/>
          <dgm:dir/>
          <dgm:resizeHandles val="exact"/>
        </dgm:presLayoutVars>
      </dgm:prSet>
      <dgm:spPr/>
    </dgm:pt>
    <dgm:pt modelId="{9C18D030-840C-42D7-A484-1696DF3D8D1C}" type="pres">
      <dgm:prSet presAssocID="{E63062D1-8D54-49F9-B960-190652AD346B}" presName="radial" presStyleCnt="0">
        <dgm:presLayoutVars>
          <dgm:animLvl val="ctr"/>
        </dgm:presLayoutVars>
      </dgm:prSet>
      <dgm:spPr/>
    </dgm:pt>
    <dgm:pt modelId="{DEC417F4-938D-42A0-A0B0-84F8A33CF124}" type="pres">
      <dgm:prSet presAssocID="{FAA8595F-A2F5-4261-BAFA-D2DDCA23F891}" presName="centerShape" presStyleLbl="vennNode1" presStyleIdx="0" presStyleCnt="6"/>
      <dgm:spPr/>
    </dgm:pt>
    <dgm:pt modelId="{F7DD2643-0D90-4D7B-86FD-A8F540FF318C}" type="pres">
      <dgm:prSet presAssocID="{B87EAA59-46EB-46A0-9602-F1A3EBBAE1C8}" presName="node" presStyleLbl="vennNode1" presStyleIdx="1" presStyleCnt="6" custScaleX="183823" custScaleY="164591">
        <dgm:presLayoutVars>
          <dgm:bulletEnabled val="1"/>
        </dgm:presLayoutVars>
      </dgm:prSet>
      <dgm:spPr/>
    </dgm:pt>
    <dgm:pt modelId="{F42CBD06-18B9-43DC-8DA8-ADC216271416}" type="pres">
      <dgm:prSet presAssocID="{2C884071-834B-4A6B-AF46-637C6FB9B1F7}" presName="node" presStyleLbl="vennNode1" presStyleIdx="2" presStyleCnt="6" custScaleX="188432" custScaleY="183144" custRadScaleRad="115562" custRadScaleInc="4677">
        <dgm:presLayoutVars>
          <dgm:bulletEnabled val="1"/>
        </dgm:presLayoutVars>
      </dgm:prSet>
      <dgm:spPr/>
    </dgm:pt>
    <dgm:pt modelId="{66E71D99-C17D-46A5-8558-615A4C485D49}" type="pres">
      <dgm:prSet presAssocID="{CD81E67B-8A8C-4E15-BB28-5F22FB226E27}" presName="node" presStyleLbl="vennNode1" presStyleIdx="3" presStyleCnt="6" custScaleX="191386" custScaleY="178785">
        <dgm:presLayoutVars>
          <dgm:bulletEnabled val="1"/>
        </dgm:presLayoutVars>
      </dgm:prSet>
      <dgm:spPr/>
    </dgm:pt>
    <dgm:pt modelId="{EFCC57DE-B62F-4ABF-A6BF-5B85B46D5459}" type="pres">
      <dgm:prSet presAssocID="{825B7391-9B5E-4A00-B874-A62DD947C1F8}" presName="node" presStyleLbl="vennNode1" presStyleIdx="4" presStyleCnt="6" custScaleX="201489" custScaleY="174972" custRadScaleRad="104923" custRadScaleInc="5766">
        <dgm:presLayoutVars>
          <dgm:bulletEnabled val="1"/>
        </dgm:presLayoutVars>
      </dgm:prSet>
      <dgm:spPr/>
    </dgm:pt>
    <dgm:pt modelId="{7C719FCB-F59D-492F-9DC3-DA7C82EC9985}" type="pres">
      <dgm:prSet presAssocID="{F01041F2-068D-4EFA-BAB3-10564EB3EA28}" presName="node" presStyleLbl="vennNode1" presStyleIdx="5" presStyleCnt="6" custScaleX="211398" custScaleY="179063" custRadScaleRad="119221" custRadScaleInc="-3112">
        <dgm:presLayoutVars>
          <dgm:bulletEnabled val="1"/>
        </dgm:presLayoutVars>
      </dgm:prSet>
      <dgm:spPr/>
    </dgm:pt>
  </dgm:ptLst>
  <dgm:cxnLst>
    <dgm:cxn modelId="{5E6A1109-B9DF-4CF9-8C43-312D7D5CD2C3}" type="presOf" srcId="{F01041F2-068D-4EFA-BAB3-10564EB3EA28}" destId="{7C719FCB-F59D-492F-9DC3-DA7C82EC9985}" srcOrd="0" destOrd="0" presId="urn:microsoft.com/office/officeart/2005/8/layout/radial3"/>
    <dgm:cxn modelId="{7BDAD933-74D0-4D35-9AC9-2B6EDE9BF2A8}" type="presOf" srcId="{2C884071-834B-4A6B-AF46-637C6FB9B1F7}" destId="{F42CBD06-18B9-43DC-8DA8-ADC216271416}" srcOrd="0" destOrd="0" presId="urn:microsoft.com/office/officeart/2005/8/layout/radial3"/>
    <dgm:cxn modelId="{00173C3B-8120-40E7-9E58-F16826E51987}" srcId="{FAA8595F-A2F5-4261-BAFA-D2DDCA23F891}" destId="{F01041F2-068D-4EFA-BAB3-10564EB3EA28}" srcOrd="4" destOrd="0" parTransId="{442CB480-6521-4A50-BB04-63969A6B49BE}" sibTransId="{DB6EC550-B607-4A46-81A1-D43086A3BF60}"/>
    <dgm:cxn modelId="{683B0061-8A61-402A-9C0A-E0367DF8ED11}" srcId="{FAA8595F-A2F5-4261-BAFA-D2DDCA23F891}" destId="{2C884071-834B-4A6B-AF46-637C6FB9B1F7}" srcOrd="1" destOrd="0" parTransId="{3E2BAFD1-39BC-47CA-B17B-EA0FBB1B1414}" sibTransId="{268A3A55-C18C-4F74-BC81-F98BC2D322DB}"/>
    <dgm:cxn modelId="{8B2BB852-7EEB-4D2A-A03E-6976F5D238D7}" srcId="{FAA8595F-A2F5-4261-BAFA-D2DDCA23F891}" destId="{CD81E67B-8A8C-4E15-BB28-5F22FB226E27}" srcOrd="2" destOrd="0" parTransId="{55E4A900-518A-44EC-B374-157C6C9035CD}" sibTransId="{49896DCE-5B43-48EC-A529-E4CB544E6F16}"/>
    <dgm:cxn modelId="{AF568955-1E69-4245-B5BC-A950D5686166}" type="presOf" srcId="{825B7391-9B5E-4A00-B874-A62DD947C1F8}" destId="{EFCC57DE-B62F-4ABF-A6BF-5B85B46D5459}" srcOrd="0" destOrd="0" presId="urn:microsoft.com/office/officeart/2005/8/layout/radial3"/>
    <dgm:cxn modelId="{D6725278-152A-498A-9106-FDF14CF95846}" srcId="{FAA8595F-A2F5-4261-BAFA-D2DDCA23F891}" destId="{B87EAA59-46EB-46A0-9602-F1A3EBBAE1C8}" srcOrd="0" destOrd="0" parTransId="{E24876BE-2057-4F2A-8947-0F2060F1E36A}" sibTransId="{A70BC1E4-8DF6-4AAB-9205-9098F5EF5B53}"/>
    <dgm:cxn modelId="{27A0A995-7751-420F-BF52-96968889A406}" srcId="{E63062D1-8D54-49F9-B960-190652AD346B}" destId="{FAA8595F-A2F5-4261-BAFA-D2DDCA23F891}" srcOrd="0" destOrd="0" parTransId="{C9082CFB-7C23-4503-BDA0-26A7D15A1957}" sibTransId="{F0E81BF7-02FB-4C5A-BF4E-A102A319F66E}"/>
    <dgm:cxn modelId="{7287B29F-2707-4D55-A610-AE0ABD83CDBE}" srcId="{FAA8595F-A2F5-4261-BAFA-D2DDCA23F891}" destId="{825B7391-9B5E-4A00-B874-A62DD947C1F8}" srcOrd="3" destOrd="0" parTransId="{2AE4503E-478A-4004-83C5-FCA2669470A4}" sibTransId="{F4FC643A-AF4B-4A02-BF91-ED33FEE7B82A}"/>
    <dgm:cxn modelId="{9694BAB3-758C-4C71-BF2E-F241B95F2CC0}" type="presOf" srcId="{CD81E67B-8A8C-4E15-BB28-5F22FB226E27}" destId="{66E71D99-C17D-46A5-8558-615A4C485D49}" srcOrd="0" destOrd="0" presId="urn:microsoft.com/office/officeart/2005/8/layout/radial3"/>
    <dgm:cxn modelId="{4F2793CE-C507-4ACB-8BCC-08530858A17B}" type="presOf" srcId="{E63062D1-8D54-49F9-B960-190652AD346B}" destId="{13A2B0D7-C957-4EEC-B642-C400F17C307A}" srcOrd="0" destOrd="0" presId="urn:microsoft.com/office/officeart/2005/8/layout/radial3"/>
    <dgm:cxn modelId="{FD3D96E1-B32B-48CE-A648-79409902264B}" type="presOf" srcId="{FAA8595F-A2F5-4261-BAFA-D2DDCA23F891}" destId="{DEC417F4-938D-42A0-A0B0-84F8A33CF124}" srcOrd="0" destOrd="0" presId="urn:microsoft.com/office/officeart/2005/8/layout/radial3"/>
    <dgm:cxn modelId="{361C7BF6-70AB-4D84-9C78-5A221370D300}" type="presOf" srcId="{B87EAA59-46EB-46A0-9602-F1A3EBBAE1C8}" destId="{F7DD2643-0D90-4D7B-86FD-A8F540FF318C}" srcOrd="0" destOrd="0" presId="urn:microsoft.com/office/officeart/2005/8/layout/radial3"/>
    <dgm:cxn modelId="{ACD69FA8-C680-4745-8DC7-56A4899149F5}" type="presParOf" srcId="{13A2B0D7-C957-4EEC-B642-C400F17C307A}" destId="{9C18D030-840C-42D7-A484-1696DF3D8D1C}" srcOrd="0" destOrd="0" presId="urn:microsoft.com/office/officeart/2005/8/layout/radial3"/>
    <dgm:cxn modelId="{8D595634-C6F9-43C8-AE8F-96B7E2A48C14}" type="presParOf" srcId="{9C18D030-840C-42D7-A484-1696DF3D8D1C}" destId="{DEC417F4-938D-42A0-A0B0-84F8A33CF124}" srcOrd="0" destOrd="0" presId="urn:microsoft.com/office/officeart/2005/8/layout/radial3"/>
    <dgm:cxn modelId="{8BF11CC7-4FEA-4DD3-BF94-6C1E49906D17}" type="presParOf" srcId="{9C18D030-840C-42D7-A484-1696DF3D8D1C}" destId="{F7DD2643-0D90-4D7B-86FD-A8F540FF318C}" srcOrd="1" destOrd="0" presId="urn:microsoft.com/office/officeart/2005/8/layout/radial3"/>
    <dgm:cxn modelId="{D998B2A5-CB5C-4BED-A736-BC7FA11BEE9B}" type="presParOf" srcId="{9C18D030-840C-42D7-A484-1696DF3D8D1C}" destId="{F42CBD06-18B9-43DC-8DA8-ADC216271416}" srcOrd="2" destOrd="0" presId="urn:microsoft.com/office/officeart/2005/8/layout/radial3"/>
    <dgm:cxn modelId="{CDAC79BD-C2E0-4F86-9712-E94EFD7E6014}" type="presParOf" srcId="{9C18D030-840C-42D7-A484-1696DF3D8D1C}" destId="{66E71D99-C17D-46A5-8558-615A4C485D49}" srcOrd="3" destOrd="0" presId="urn:microsoft.com/office/officeart/2005/8/layout/radial3"/>
    <dgm:cxn modelId="{E898FC4A-C0DF-4CEC-82EE-2AAB69E0219A}" type="presParOf" srcId="{9C18D030-840C-42D7-A484-1696DF3D8D1C}" destId="{EFCC57DE-B62F-4ABF-A6BF-5B85B46D5459}" srcOrd="4" destOrd="0" presId="urn:microsoft.com/office/officeart/2005/8/layout/radial3"/>
    <dgm:cxn modelId="{AC57B18E-BD23-4738-9EAD-65D073701DC3}" type="presParOf" srcId="{9C18D030-840C-42D7-A484-1696DF3D8D1C}" destId="{7C719FCB-F59D-492F-9DC3-DA7C82EC9985}"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4D38E-6578-48CF-B763-60992C08989A}"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GB"/>
        </a:p>
      </dgm:t>
    </dgm:pt>
    <dgm:pt modelId="{321008F8-B7F8-4BA9-9108-991ACD236262}">
      <dgm:prSet phldrT="[Text]"/>
      <dgm:spPr/>
      <dgm:t>
        <a:bodyPr/>
        <a:lstStyle/>
        <a:p>
          <a:r>
            <a:rPr lang="en-GB" dirty="0"/>
            <a:t>Story </a:t>
          </a:r>
        </a:p>
      </dgm:t>
    </dgm:pt>
    <dgm:pt modelId="{0847D7B6-309C-4950-B08F-7CB6E6008227}" type="parTrans" cxnId="{7C5CB36A-805C-41EF-A29C-15C31D5831B3}">
      <dgm:prSet/>
      <dgm:spPr/>
      <dgm:t>
        <a:bodyPr/>
        <a:lstStyle/>
        <a:p>
          <a:endParaRPr lang="en-GB"/>
        </a:p>
      </dgm:t>
    </dgm:pt>
    <dgm:pt modelId="{350D02BA-2EDD-4C4A-803F-96E848A8B77D}" type="sibTrans" cxnId="{7C5CB36A-805C-41EF-A29C-15C31D5831B3}">
      <dgm:prSet/>
      <dgm:spPr/>
      <dgm:t>
        <a:bodyPr/>
        <a:lstStyle/>
        <a:p>
          <a:endParaRPr lang="en-GB"/>
        </a:p>
      </dgm:t>
    </dgm:pt>
    <dgm:pt modelId="{7E155328-4ED5-49E8-9631-DC45B9FC6462}">
      <dgm:prSet phldrT="[Text]"/>
      <dgm:spPr/>
      <dgm:t>
        <a:bodyPr/>
        <a:lstStyle/>
        <a:p>
          <a:r>
            <a:rPr lang="en-GB" dirty="0"/>
            <a:t>Moderation </a:t>
          </a:r>
        </a:p>
      </dgm:t>
    </dgm:pt>
    <dgm:pt modelId="{01F08507-4B84-4A22-ADAB-95A7688C7C91}" type="parTrans" cxnId="{0E2E901E-DFC1-4FB7-915B-CB523D839405}">
      <dgm:prSet/>
      <dgm:spPr/>
      <dgm:t>
        <a:bodyPr/>
        <a:lstStyle/>
        <a:p>
          <a:endParaRPr lang="en-GB"/>
        </a:p>
      </dgm:t>
    </dgm:pt>
    <dgm:pt modelId="{8E480B49-6D33-4205-9CAB-4B2E9F315419}" type="sibTrans" cxnId="{0E2E901E-DFC1-4FB7-915B-CB523D839405}">
      <dgm:prSet/>
      <dgm:spPr/>
      <dgm:t>
        <a:bodyPr/>
        <a:lstStyle/>
        <a:p>
          <a:endParaRPr lang="en-GB"/>
        </a:p>
      </dgm:t>
    </dgm:pt>
    <dgm:pt modelId="{DC880610-940C-403B-A758-B7F6D30C595F}">
      <dgm:prSet phldrT="[Text]"/>
      <dgm:spPr/>
      <dgm:t>
        <a:bodyPr/>
        <a:lstStyle/>
        <a:p>
          <a:r>
            <a:rPr lang="en-GB" dirty="0"/>
            <a:t>Alerts</a:t>
          </a:r>
        </a:p>
      </dgm:t>
    </dgm:pt>
    <dgm:pt modelId="{0BDA6602-A3AC-43C3-B6BE-90947CE346DF}" type="parTrans" cxnId="{AD66FCF9-853F-40A8-94E2-99582E898F40}">
      <dgm:prSet/>
      <dgm:spPr/>
      <dgm:t>
        <a:bodyPr/>
        <a:lstStyle/>
        <a:p>
          <a:endParaRPr lang="en-GB"/>
        </a:p>
      </dgm:t>
    </dgm:pt>
    <dgm:pt modelId="{4928FDA1-4CB0-4E98-9F37-86AABCA0FC72}" type="sibTrans" cxnId="{AD66FCF9-853F-40A8-94E2-99582E898F40}">
      <dgm:prSet/>
      <dgm:spPr/>
      <dgm:t>
        <a:bodyPr/>
        <a:lstStyle/>
        <a:p>
          <a:endParaRPr lang="en-GB"/>
        </a:p>
      </dgm:t>
    </dgm:pt>
    <dgm:pt modelId="{0823C1D6-396E-40E5-93E9-7ABB88F1619C}">
      <dgm:prSet phldrT="[Text]"/>
      <dgm:spPr/>
      <dgm:t>
        <a:bodyPr/>
        <a:lstStyle/>
        <a:p>
          <a:r>
            <a:rPr lang="en-GB" dirty="0"/>
            <a:t>Responses</a:t>
          </a:r>
        </a:p>
      </dgm:t>
    </dgm:pt>
    <dgm:pt modelId="{042901B0-AAC1-4F0A-B14B-2C1D1D5772FB}" type="parTrans" cxnId="{63F09F95-284E-492A-B40F-C6A1AAEAE8EB}">
      <dgm:prSet/>
      <dgm:spPr/>
      <dgm:t>
        <a:bodyPr/>
        <a:lstStyle/>
        <a:p>
          <a:endParaRPr lang="en-GB"/>
        </a:p>
      </dgm:t>
    </dgm:pt>
    <dgm:pt modelId="{5F035402-5BDA-42D1-8023-69FFBDC2AFB8}" type="sibTrans" cxnId="{63F09F95-284E-492A-B40F-C6A1AAEAE8EB}">
      <dgm:prSet/>
      <dgm:spPr/>
      <dgm:t>
        <a:bodyPr/>
        <a:lstStyle/>
        <a:p>
          <a:endParaRPr lang="en-GB"/>
        </a:p>
      </dgm:t>
    </dgm:pt>
    <dgm:pt modelId="{8EC27734-30C0-4797-B74A-367153B8EC18}">
      <dgm:prSet phldrT="[Text]"/>
      <dgm:spPr/>
      <dgm:t>
        <a:bodyPr/>
        <a:lstStyle/>
        <a:p>
          <a:r>
            <a:rPr lang="en-GB" dirty="0"/>
            <a:t>Learning &amp; Change</a:t>
          </a:r>
        </a:p>
      </dgm:t>
    </dgm:pt>
    <dgm:pt modelId="{AF1AB7C0-E920-4187-A986-2B980B4FBF40}" type="parTrans" cxnId="{06648FBD-187E-4FAB-92EC-78A7BBFD5BAB}">
      <dgm:prSet/>
      <dgm:spPr/>
      <dgm:t>
        <a:bodyPr/>
        <a:lstStyle/>
        <a:p>
          <a:endParaRPr lang="en-GB"/>
        </a:p>
      </dgm:t>
    </dgm:pt>
    <dgm:pt modelId="{C3F360C9-234E-4224-BCDE-64EF1E10F9E9}" type="sibTrans" cxnId="{06648FBD-187E-4FAB-92EC-78A7BBFD5BAB}">
      <dgm:prSet/>
      <dgm:spPr/>
      <dgm:t>
        <a:bodyPr/>
        <a:lstStyle/>
        <a:p>
          <a:endParaRPr lang="en-GB"/>
        </a:p>
      </dgm:t>
    </dgm:pt>
    <dgm:pt modelId="{6DB4D370-9600-49AF-87D4-78CD81974F3E}" type="pres">
      <dgm:prSet presAssocID="{E054D38E-6578-48CF-B763-60992C08989A}" presName="diagram" presStyleCnt="0">
        <dgm:presLayoutVars>
          <dgm:dir/>
          <dgm:resizeHandles/>
        </dgm:presLayoutVars>
      </dgm:prSet>
      <dgm:spPr/>
    </dgm:pt>
    <dgm:pt modelId="{2FCD4A72-2CC9-484D-A420-1741C72EF95A}" type="pres">
      <dgm:prSet presAssocID="{321008F8-B7F8-4BA9-9108-991ACD236262}" presName="firstNode" presStyleLbl="node1" presStyleIdx="0" presStyleCnt="5" custLinFactNeighborX="-76549" custLinFactNeighborY="498">
        <dgm:presLayoutVars>
          <dgm:bulletEnabled val="1"/>
        </dgm:presLayoutVars>
      </dgm:prSet>
      <dgm:spPr/>
    </dgm:pt>
    <dgm:pt modelId="{1C3AABB3-863D-4BD6-87E1-7A0603D13B56}" type="pres">
      <dgm:prSet presAssocID="{350D02BA-2EDD-4C4A-803F-96E848A8B77D}" presName="sibTrans" presStyleLbl="sibTrans2D1" presStyleIdx="0" presStyleCnt="4" custLinFactNeighborX="-8833" custLinFactNeighborY="-10389"/>
      <dgm:spPr/>
    </dgm:pt>
    <dgm:pt modelId="{53513D34-A3DE-45FC-BE26-47445CB51530}" type="pres">
      <dgm:prSet presAssocID="{7E155328-4ED5-49E8-9631-DC45B9FC6462}" presName="middleNode" presStyleCnt="0"/>
      <dgm:spPr/>
    </dgm:pt>
    <dgm:pt modelId="{9CCB3982-C6A3-48BB-9B9C-60DF54954013}" type="pres">
      <dgm:prSet presAssocID="{7E155328-4ED5-49E8-9631-DC45B9FC6462}" presName="padding" presStyleLbl="node1" presStyleIdx="0" presStyleCnt="5"/>
      <dgm:spPr/>
    </dgm:pt>
    <dgm:pt modelId="{E3991826-9713-435F-91E1-DA4B086D3F7D}" type="pres">
      <dgm:prSet presAssocID="{7E155328-4ED5-49E8-9631-DC45B9FC6462}" presName="shape" presStyleLbl="node1" presStyleIdx="1" presStyleCnt="5" custScaleX="117365" custScaleY="118036" custLinFactNeighborX="-23604" custLinFactNeighborY="-21071">
        <dgm:presLayoutVars>
          <dgm:bulletEnabled val="1"/>
        </dgm:presLayoutVars>
      </dgm:prSet>
      <dgm:spPr/>
    </dgm:pt>
    <dgm:pt modelId="{49DECBC0-BE78-4E91-A267-0F8B0555E831}" type="pres">
      <dgm:prSet presAssocID="{8E480B49-6D33-4205-9CAB-4B2E9F315419}" presName="sibTrans" presStyleLbl="sibTrans2D1" presStyleIdx="1" presStyleCnt="4" custLinFactNeighborX="-4386" custLinFactNeighborY="-16841"/>
      <dgm:spPr/>
    </dgm:pt>
    <dgm:pt modelId="{3CFB687A-6527-419E-A25F-71BFDC97641C}" type="pres">
      <dgm:prSet presAssocID="{DC880610-940C-403B-A758-B7F6D30C595F}" presName="middleNode" presStyleCnt="0"/>
      <dgm:spPr/>
    </dgm:pt>
    <dgm:pt modelId="{CF24FB93-4117-4080-8710-358A9DD43C3E}" type="pres">
      <dgm:prSet presAssocID="{DC880610-940C-403B-A758-B7F6D30C595F}" presName="padding" presStyleLbl="node1" presStyleIdx="1" presStyleCnt="5"/>
      <dgm:spPr/>
    </dgm:pt>
    <dgm:pt modelId="{46F2C826-73DC-4710-A7AC-35FE144CE700}" type="pres">
      <dgm:prSet presAssocID="{DC880610-940C-403B-A758-B7F6D30C595F}" presName="shape" presStyleLbl="node1" presStyleIdx="2" presStyleCnt="5" custScaleX="113395" custScaleY="114347" custLinFactNeighborX="-47931" custLinFactNeighborY="-9942">
        <dgm:presLayoutVars>
          <dgm:bulletEnabled val="1"/>
        </dgm:presLayoutVars>
      </dgm:prSet>
      <dgm:spPr/>
    </dgm:pt>
    <dgm:pt modelId="{2D0D86BB-CA4C-4102-A2AF-6AD8746B4F25}" type="pres">
      <dgm:prSet presAssocID="{4928FDA1-4CB0-4E98-9F37-86AABCA0FC72}" presName="sibTrans" presStyleLbl="sibTrans2D1" presStyleIdx="2" presStyleCnt="4" custLinFactNeighborX="-12285" custLinFactNeighborY="4059"/>
      <dgm:spPr/>
    </dgm:pt>
    <dgm:pt modelId="{A40AD8DF-688C-4B30-ABF2-DEC5B3E01ACB}" type="pres">
      <dgm:prSet presAssocID="{0823C1D6-396E-40E5-93E9-7ABB88F1619C}" presName="middleNode" presStyleCnt="0"/>
      <dgm:spPr/>
    </dgm:pt>
    <dgm:pt modelId="{72551DC7-2583-43BF-B707-8DB52CFC86B6}" type="pres">
      <dgm:prSet presAssocID="{0823C1D6-396E-40E5-93E9-7ABB88F1619C}" presName="padding" presStyleLbl="node1" presStyleIdx="2" presStyleCnt="5"/>
      <dgm:spPr/>
    </dgm:pt>
    <dgm:pt modelId="{194F6C0A-5820-4DB1-A495-FFB5B1148292}" type="pres">
      <dgm:prSet presAssocID="{0823C1D6-396E-40E5-93E9-7ABB88F1619C}" presName="shape" presStyleLbl="node1" presStyleIdx="3" presStyleCnt="5" custScaleX="114624" custScaleY="118298" custLinFactNeighborX="82178" custLinFactNeighborY="47869">
        <dgm:presLayoutVars>
          <dgm:bulletEnabled val="1"/>
        </dgm:presLayoutVars>
      </dgm:prSet>
      <dgm:spPr/>
    </dgm:pt>
    <dgm:pt modelId="{623BA393-E18E-4E92-98F7-DBAAEE42BB18}" type="pres">
      <dgm:prSet presAssocID="{5F035402-5BDA-42D1-8023-69FFBDC2AFB8}" presName="sibTrans" presStyleLbl="sibTrans2D1" presStyleIdx="3" presStyleCnt="4" custLinFactNeighborX="-33281" custLinFactNeighborY="1870"/>
      <dgm:spPr/>
    </dgm:pt>
    <dgm:pt modelId="{205D7EB8-BED4-4BBA-B801-47ED9500ED27}" type="pres">
      <dgm:prSet presAssocID="{8EC27734-30C0-4797-B74A-367153B8EC18}" presName="lastNode" presStyleLbl="node1" presStyleIdx="4" presStyleCnt="5" custScaleX="102862" custScaleY="99854" custLinFactNeighborX="48928" custLinFactNeighborY="3702">
        <dgm:presLayoutVars>
          <dgm:bulletEnabled val="1"/>
        </dgm:presLayoutVars>
      </dgm:prSet>
      <dgm:spPr/>
    </dgm:pt>
  </dgm:ptLst>
  <dgm:cxnLst>
    <dgm:cxn modelId="{7DB3041C-3825-42D1-BAD0-A23291ADF048}" type="presOf" srcId="{E054D38E-6578-48CF-B763-60992C08989A}" destId="{6DB4D370-9600-49AF-87D4-78CD81974F3E}" srcOrd="0" destOrd="0" presId="urn:microsoft.com/office/officeart/2005/8/layout/bProcess2"/>
    <dgm:cxn modelId="{0E2E901E-DFC1-4FB7-915B-CB523D839405}" srcId="{E054D38E-6578-48CF-B763-60992C08989A}" destId="{7E155328-4ED5-49E8-9631-DC45B9FC6462}" srcOrd="1" destOrd="0" parTransId="{01F08507-4B84-4A22-ADAB-95A7688C7C91}" sibTransId="{8E480B49-6D33-4205-9CAB-4B2E9F315419}"/>
    <dgm:cxn modelId="{7300EC5C-78AA-4436-917E-82D7BC8A1964}" type="presOf" srcId="{321008F8-B7F8-4BA9-9108-991ACD236262}" destId="{2FCD4A72-2CC9-484D-A420-1741C72EF95A}" srcOrd="0" destOrd="0" presId="urn:microsoft.com/office/officeart/2005/8/layout/bProcess2"/>
    <dgm:cxn modelId="{7C5CB36A-805C-41EF-A29C-15C31D5831B3}" srcId="{E054D38E-6578-48CF-B763-60992C08989A}" destId="{321008F8-B7F8-4BA9-9108-991ACD236262}" srcOrd="0" destOrd="0" parTransId="{0847D7B6-309C-4950-B08F-7CB6E6008227}" sibTransId="{350D02BA-2EDD-4C4A-803F-96E848A8B77D}"/>
    <dgm:cxn modelId="{F2600E4D-2E4F-4244-8E0D-9C2785E458D8}" type="presOf" srcId="{DC880610-940C-403B-A758-B7F6D30C595F}" destId="{46F2C826-73DC-4710-A7AC-35FE144CE700}" srcOrd="0" destOrd="0" presId="urn:microsoft.com/office/officeart/2005/8/layout/bProcess2"/>
    <dgm:cxn modelId="{5B081057-24A7-4361-92D2-8458A3416D74}" type="presOf" srcId="{8E480B49-6D33-4205-9CAB-4B2E9F315419}" destId="{49DECBC0-BE78-4E91-A267-0F8B0555E831}" srcOrd="0" destOrd="0" presId="urn:microsoft.com/office/officeart/2005/8/layout/bProcess2"/>
    <dgm:cxn modelId="{98295A77-C482-4D8B-BF62-CBBA10E248C6}" type="presOf" srcId="{5F035402-5BDA-42D1-8023-69FFBDC2AFB8}" destId="{623BA393-E18E-4E92-98F7-DBAAEE42BB18}" srcOrd="0" destOrd="0" presId="urn:microsoft.com/office/officeart/2005/8/layout/bProcess2"/>
    <dgm:cxn modelId="{5CBF757B-F996-4710-AFD2-0F36DDD06641}" type="presOf" srcId="{0823C1D6-396E-40E5-93E9-7ABB88F1619C}" destId="{194F6C0A-5820-4DB1-A495-FFB5B1148292}" srcOrd="0" destOrd="0" presId="urn:microsoft.com/office/officeart/2005/8/layout/bProcess2"/>
    <dgm:cxn modelId="{D70F7E80-2D3E-41D3-B406-9A031250F3C1}" type="presOf" srcId="{8EC27734-30C0-4797-B74A-367153B8EC18}" destId="{205D7EB8-BED4-4BBA-B801-47ED9500ED27}" srcOrd="0" destOrd="0" presId="urn:microsoft.com/office/officeart/2005/8/layout/bProcess2"/>
    <dgm:cxn modelId="{04D80D92-6573-4AE7-8927-F96C9F1CF9C1}" type="presOf" srcId="{350D02BA-2EDD-4C4A-803F-96E848A8B77D}" destId="{1C3AABB3-863D-4BD6-87E1-7A0603D13B56}" srcOrd="0" destOrd="0" presId="urn:microsoft.com/office/officeart/2005/8/layout/bProcess2"/>
    <dgm:cxn modelId="{63F09F95-284E-492A-B40F-C6A1AAEAE8EB}" srcId="{E054D38E-6578-48CF-B763-60992C08989A}" destId="{0823C1D6-396E-40E5-93E9-7ABB88F1619C}" srcOrd="3" destOrd="0" parTransId="{042901B0-AAC1-4F0A-B14B-2C1D1D5772FB}" sibTransId="{5F035402-5BDA-42D1-8023-69FFBDC2AFB8}"/>
    <dgm:cxn modelId="{B0F208BB-7899-428E-8628-12ED335F6C3C}" type="presOf" srcId="{7E155328-4ED5-49E8-9631-DC45B9FC6462}" destId="{E3991826-9713-435F-91E1-DA4B086D3F7D}" srcOrd="0" destOrd="0" presId="urn:microsoft.com/office/officeart/2005/8/layout/bProcess2"/>
    <dgm:cxn modelId="{06648FBD-187E-4FAB-92EC-78A7BBFD5BAB}" srcId="{E054D38E-6578-48CF-B763-60992C08989A}" destId="{8EC27734-30C0-4797-B74A-367153B8EC18}" srcOrd="4" destOrd="0" parTransId="{AF1AB7C0-E920-4187-A986-2B980B4FBF40}" sibTransId="{C3F360C9-234E-4224-BCDE-64EF1E10F9E9}"/>
    <dgm:cxn modelId="{FDE5E6CF-0E23-4D1F-8E16-E732FF1B6AED}" type="presOf" srcId="{4928FDA1-4CB0-4E98-9F37-86AABCA0FC72}" destId="{2D0D86BB-CA4C-4102-A2AF-6AD8746B4F25}" srcOrd="0" destOrd="0" presId="urn:microsoft.com/office/officeart/2005/8/layout/bProcess2"/>
    <dgm:cxn modelId="{AD66FCF9-853F-40A8-94E2-99582E898F40}" srcId="{E054D38E-6578-48CF-B763-60992C08989A}" destId="{DC880610-940C-403B-A758-B7F6D30C595F}" srcOrd="2" destOrd="0" parTransId="{0BDA6602-A3AC-43C3-B6BE-90947CE346DF}" sibTransId="{4928FDA1-4CB0-4E98-9F37-86AABCA0FC72}"/>
    <dgm:cxn modelId="{E96445DE-02CE-41DA-BAEF-447525237CDA}" type="presParOf" srcId="{6DB4D370-9600-49AF-87D4-78CD81974F3E}" destId="{2FCD4A72-2CC9-484D-A420-1741C72EF95A}" srcOrd="0" destOrd="0" presId="urn:microsoft.com/office/officeart/2005/8/layout/bProcess2"/>
    <dgm:cxn modelId="{599B2CB5-75BB-462B-828A-5F84CA952B2A}" type="presParOf" srcId="{6DB4D370-9600-49AF-87D4-78CD81974F3E}" destId="{1C3AABB3-863D-4BD6-87E1-7A0603D13B56}" srcOrd="1" destOrd="0" presId="urn:microsoft.com/office/officeart/2005/8/layout/bProcess2"/>
    <dgm:cxn modelId="{46ADA0E9-23EB-451E-A44C-9F5883A7AF03}" type="presParOf" srcId="{6DB4D370-9600-49AF-87D4-78CD81974F3E}" destId="{53513D34-A3DE-45FC-BE26-47445CB51530}" srcOrd="2" destOrd="0" presId="urn:microsoft.com/office/officeart/2005/8/layout/bProcess2"/>
    <dgm:cxn modelId="{BFB08A7F-D60A-4E6E-9AD0-D47BF8842B9E}" type="presParOf" srcId="{53513D34-A3DE-45FC-BE26-47445CB51530}" destId="{9CCB3982-C6A3-48BB-9B9C-60DF54954013}" srcOrd="0" destOrd="0" presId="urn:microsoft.com/office/officeart/2005/8/layout/bProcess2"/>
    <dgm:cxn modelId="{7669AE55-8993-4BD3-A3E5-47502AAD07D8}" type="presParOf" srcId="{53513D34-A3DE-45FC-BE26-47445CB51530}" destId="{E3991826-9713-435F-91E1-DA4B086D3F7D}" srcOrd="1" destOrd="0" presId="urn:microsoft.com/office/officeart/2005/8/layout/bProcess2"/>
    <dgm:cxn modelId="{433AE7BA-86BD-4234-A2C9-A472F6A96395}" type="presParOf" srcId="{6DB4D370-9600-49AF-87D4-78CD81974F3E}" destId="{49DECBC0-BE78-4E91-A267-0F8B0555E831}" srcOrd="3" destOrd="0" presId="urn:microsoft.com/office/officeart/2005/8/layout/bProcess2"/>
    <dgm:cxn modelId="{2F0392C9-3EF4-44FB-9746-CCD7BFC8A945}" type="presParOf" srcId="{6DB4D370-9600-49AF-87D4-78CD81974F3E}" destId="{3CFB687A-6527-419E-A25F-71BFDC97641C}" srcOrd="4" destOrd="0" presId="urn:microsoft.com/office/officeart/2005/8/layout/bProcess2"/>
    <dgm:cxn modelId="{705B8503-D876-4776-B1C3-349F94FFDC92}" type="presParOf" srcId="{3CFB687A-6527-419E-A25F-71BFDC97641C}" destId="{CF24FB93-4117-4080-8710-358A9DD43C3E}" srcOrd="0" destOrd="0" presId="urn:microsoft.com/office/officeart/2005/8/layout/bProcess2"/>
    <dgm:cxn modelId="{F9DD9A8A-8041-46F8-97DB-8E9FF3BB878C}" type="presParOf" srcId="{3CFB687A-6527-419E-A25F-71BFDC97641C}" destId="{46F2C826-73DC-4710-A7AC-35FE144CE700}" srcOrd="1" destOrd="0" presId="urn:microsoft.com/office/officeart/2005/8/layout/bProcess2"/>
    <dgm:cxn modelId="{81817E5F-ABD0-4661-BAD6-295D58546CA8}" type="presParOf" srcId="{6DB4D370-9600-49AF-87D4-78CD81974F3E}" destId="{2D0D86BB-CA4C-4102-A2AF-6AD8746B4F25}" srcOrd="5" destOrd="0" presId="urn:microsoft.com/office/officeart/2005/8/layout/bProcess2"/>
    <dgm:cxn modelId="{71AC07C7-6A46-4C68-A87D-6F23CB8CCE0C}" type="presParOf" srcId="{6DB4D370-9600-49AF-87D4-78CD81974F3E}" destId="{A40AD8DF-688C-4B30-ABF2-DEC5B3E01ACB}" srcOrd="6" destOrd="0" presId="urn:microsoft.com/office/officeart/2005/8/layout/bProcess2"/>
    <dgm:cxn modelId="{58590902-1CC2-4D4B-9D8A-070F621B2DF9}" type="presParOf" srcId="{A40AD8DF-688C-4B30-ABF2-DEC5B3E01ACB}" destId="{72551DC7-2583-43BF-B707-8DB52CFC86B6}" srcOrd="0" destOrd="0" presId="urn:microsoft.com/office/officeart/2005/8/layout/bProcess2"/>
    <dgm:cxn modelId="{7129FB52-1C22-4AE0-86F3-E9DAE55119B8}" type="presParOf" srcId="{A40AD8DF-688C-4B30-ABF2-DEC5B3E01ACB}" destId="{194F6C0A-5820-4DB1-A495-FFB5B1148292}" srcOrd="1" destOrd="0" presId="urn:microsoft.com/office/officeart/2005/8/layout/bProcess2"/>
    <dgm:cxn modelId="{EF887EC8-DBBD-4858-AB9F-23BCFA98CF76}" type="presParOf" srcId="{6DB4D370-9600-49AF-87D4-78CD81974F3E}" destId="{623BA393-E18E-4E92-98F7-DBAAEE42BB18}" srcOrd="7" destOrd="0" presId="urn:microsoft.com/office/officeart/2005/8/layout/bProcess2"/>
    <dgm:cxn modelId="{2EB45545-C9E0-4B1E-A688-DABF3AB2EEDE}" type="presParOf" srcId="{6DB4D370-9600-49AF-87D4-78CD81974F3E}" destId="{205D7EB8-BED4-4BBA-B801-47ED9500ED27}" srcOrd="8"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F7F3AF-7CD3-401E-9213-7D09086FD521}"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GB"/>
        </a:p>
      </dgm:t>
    </dgm:pt>
    <dgm:pt modelId="{A22B057F-719A-49CF-ABE7-8D61375F876E}">
      <dgm:prSet phldrT="[Text]" custT="1"/>
      <dgm:spPr>
        <a:solidFill>
          <a:schemeClr val="accent1">
            <a:lumMod val="75000"/>
          </a:schemeClr>
        </a:solidFill>
      </dgm:spPr>
      <dgm:t>
        <a:bodyPr/>
        <a:lstStyle/>
        <a:p>
          <a:r>
            <a:rPr lang="en-GB" sz="2400" dirty="0"/>
            <a:t>Early</a:t>
          </a:r>
          <a:r>
            <a:rPr lang="en-GB" sz="2400" baseline="0" dirty="0"/>
            <a:t> Intervention Intelligence </a:t>
          </a:r>
          <a:endParaRPr lang="en-GB" sz="2400" dirty="0"/>
        </a:p>
      </dgm:t>
    </dgm:pt>
    <dgm:pt modelId="{C83E8EDC-8AB6-44CA-9F1B-7FC5873557F9}" type="parTrans" cxnId="{513B6440-907F-4350-8BF1-C48DEBACA767}">
      <dgm:prSet/>
      <dgm:spPr/>
      <dgm:t>
        <a:bodyPr/>
        <a:lstStyle/>
        <a:p>
          <a:endParaRPr lang="en-GB"/>
        </a:p>
      </dgm:t>
    </dgm:pt>
    <dgm:pt modelId="{C7C680BD-A6A7-485C-9F14-722683C8F7E9}" type="sibTrans" cxnId="{513B6440-907F-4350-8BF1-C48DEBACA767}">
      <dgm:prSet/>
      <dgm:spPr/>
      <dgm:t>
        <a:bodyPr/>
        <a:lstStyle/>
        <a:p>
          <a:endParaRPr lang="en-GB"/>
        </a:p>
      </dgm:t>
    </dgm:pt>
    <dgm:pt modelId="{3876270D-1D5D-434A-B416-ABEA02FA2E83}">
      <dgm:prSet phldrT="[Text]" custT="1"/>
      <dgm:spPr>
        <a:solidFill>
          <a:srgbClr val="002060"/>
        </a:solidFill>
      </dgm:spPr>
      <dgm:t>
        <a:bodyPr/>
        <a:lstStyle/>
        <a:p>
          <a:r>
            <a:rPr lang="en-GB" sz="2400" dirty="0"/>
            <a:t>Formal Complaints </a:t>
          </a:r>
        </a:p>
      </dgm:t>
    </dgm:pt>
    <dgm:pt modelId="{5112AB85-98AF-43A4-98FA-BE50410866A7}" type="parTrans" cxnId="{53821873-552B-4F6F-B02C-07BBA31281CD}">
      <dgm:prSet/>
      <dgm:spPr/>
      <dgm:t>
        <a:bodyPr/>
        <a:lstStyle/>
        <a:p>
          <a:endParaRPr lang="en-GB"/>
        </a:p>
      </dgm:t>
    </dgm:pt>
    <dgm:pt modelId="{149DAE4B-01FC-484C-9CDD-4AC0083D48C7}" type="sibTrans" cxnId="{53821873-552B-4F6F-B02C-07BBA31281CD}">
      <dgm:prSet/>
      <dgm:spPr/>
      <dgm:t>
        <a:bodyPr/>
        <a:lstStyle/>
        <a:p>
          <a:endParaRPr lang="en-GB"/>
        </a:p>
      </dgm:t>
    </dgm:pt>
    <dgm:pt modelId="{EB5CB601-DEDD-40C2-8FDF-448D0023331A}">
      <dgm:prSet phldrT="[Text]" custT="1"/>
      <dgm:spPr>
        <a:solidFill>
          <a:schemeClr val="tx1">
            <a:lumMod val="50000"/>
            <a:lumOff val="50000"/>
          </a:schemeClr>
        </a:solidFill>
      </dgm:spPr>
      <dgm:t>
        <a:bodyPr/>
        <a:lstStyle/>
        <a:p>
          <a:r>
            <a:rPr lang="en-GB" sz="2400" dirty="0"/>
            <a:t>SAIs</a:t>
          </a:r>
        </a:p>
      </dgm:t>
    </dgm:pt>
    <dgm:pt modelId="{FB48D2A0-4DCE-4AE7-A1EB-A78FFA33B8B9}" type="parTrans" cxnId="{4D821779-82F0-4234-8F66-88E00B77BF7B}">
      <dgm:prSet/>
      <dgm:spPr/>
      <dgm:t>
        <a:bodyPr/>
        <a:lstStyle/>
        <a:p>
          <a:endParaRPr lang="en-GB"/>
        </a:p>
      </dgm:t>
    </dgm:pt>
    <dgm:pt modelId="{29540F01-4F09-4004-99B9-3B79B7CE619A}" type="sibTrans" cxnId="{4D821779-82F0-4234-8F66-88E00B77BF7B}">
      <dgm:prSet/>
      <dgm:spPr/>
      <dgm:t>
        <a:bodyPr/>
        <a:lstStyle/>
        <a:p>
          <a:endParaRPr lang="en-GB"/>
        </a:p>
      </dgm:t>
    </dgm:pt>
    <dgm:pt modelId="{2FDE5714-9FE0-4762-9AEF-5C795F76FFB9}">
      <dgm:prSet custT="1"/>
      <dgm:spPr>
        <a:solidFill>
          <a:schemeClr val="tx2">
            <a:lumMod val="75000"/>
          </a:schemeClr>
        </a:solidFill>
      </dgm:spPr>
      <dgm:t>
        <a:bodyPr/>
        <a:lstStyle/>
        <a:p>
          <a:r>
            <a:rPr lang="en-GB" sz="2000" dirty="0"/>
            <a:t>Public Inquiries</a:t>
          </a:r>
        </a:p>
      </dgm:t>
    </dgm:pt>
    <dgm:pt modelId="{7DBD28F1-36C0-4D21-BFE6-F07E4D26D618}" type="parTrans" cxnId="{D23B0B15-1F6F-4848-AFDD-10A469E07A58}">
      <dgm:prSet/>
      <dgm:spPr/>
      <dgm:t>
        <a:bodyPr/>
        <a:lstStyle/>
        <a:p>
          <a:endParaRPr lang="en-GB"/>
        </a:p>
      </dgm:t>
    </dgm:pt>
    <dgm:pt modelId="{CA965F9A-3604-42CA-BBFD-7767517EA309}" type="sibTrans" cxnId="{D23B0B15-1F6F-4848-AFDD-10A469E07A58}">
      <dgm:prSet/>
      <dgm:spPr/>
      <dgm:t>
        <a:bodyPr/>
        <a:lstStyle/>
        <a:p>
          <a:endParaRPr lang="en-GB"/>
        </a:p>
      </dgm:t>
    </dgm:pt>
    <dgm:pt modelId="{C547277E-A54A-4C48-A72B-32809DFCC8C8}" type="pres">
      <dgm:prSet presAssocID="{A7F7F3AF-7CD3-401E-9213-7D09086FD521}" presName="Name0" presStyleCnt="0">
        <dgm:presLayoutVars>
          <dgm:chMax val="5"/>
          <dgm:chPref val="5"/>
          <dgm:dir/>
          <dgm:animLvl val="lvl"/>
        </dgm:presLayoutVars>
      </dgm:prSet>
      <dgm:spPr/>
    </dgm:pt>
    <dgm:pt modelId="{EB62F868-8DB5-4C7C-98BB-CDA2BD02D75B}" type="pres">
      <dgm:prSet presAssocID="{A22B057F-719A-49CF-ABE7-8D61375F876E}" presName="parentText1" presStyleLbl="node1" presStyleIdx="0" presStyleCnt="4" custScaleX="100000" custScaleY="157859" custLinFactNeighborX="19560" custLinFactNeighborY="-9311">
        <dgm:presLayoutVars>
          <dgm:chMax/>
          <dgm:chPref val="3"/>
          <dgm:bulletEnabled val="1"/>
        </dgm:presLayoutVars>
      </dgm:prSet>
      <dgm:spPr/>
    </dgm:pt>
    <dgm:pt modelId="{3EFD57D8-F3FD-4D62-87FA-5EE5E9C77AAB}" type="pres">
      <dgm:prSet presAssocID="{3876270D-1D5D-434A-B416-ABEA02FA2E83}" presName="parentText2" presStyleLbl="node1" presStyleIdx="1" presStyleCnt="4" custScaleX="103084" custScaleY="114251" custLinFactNeighborX="1329" custLinFactNeighborY="-1526">
        <dgm:presLayoutVars>
          <dgm:chMax/>
          <dgm:chPref val="3"/>
          <dgm:bulletEnabled val="1"/>
        </dgm:presLayoutVars>
      </dgm:prSet>
      <dgm:spPr/>
    </dgm:pt>
    <dgm:pt modelId="{AE21A60F-59C0-48E0-9E9D-5F103BBC859B}" type="pres">
      <dgm:prSet presAssocID="{EB5CB601-DEDD-40C2-8FDF-448D0023331A}" presName="parentText3" presStyleLbl="node1" presStyleIdx="2" presStyleCnt="4" custScaleX="88954" custScaleY="97548" custLinFactNeighborX="7724" custLinFactNeighborY="-2299">
        <dgm:presLayoutVars>
          <dgm:chMax/>
          <dgm:chPref val="3"/>
          <dgm:bulletEnabled val="1"/>
        </dgm:presLayoutVars>
      </dgm:prSet>
      <dgm:spPr/>
    </dgm:pt>
    <dgm:pt modelId="{CE7DAE90-AE00-4E5D-B0ED-6664A5FC01E0}" type="pres">
      <dgm:prSet presAssocID="{2FDE5714-9FE0-4762-9AEF-5C795F76FFB9}" presName="parentText4" presStyleLbl="node1" presStyleIdx="3" presStyleCnt="4" custScaleX="83877" custScaleY="75308" custLinFactNeighborX="12702" custLinFactNeighborY="1682">
        <dgm:presLayoutVars>
          <dgm:chMax/>
          <dgm:chPref val="3"/>
          <dgm:bulletEnabled val="1"/>
        </dgm:presLayoutVars>
      </dgm:prSet>
      <dgm:spPr/>
    </dgm:pt>
  </dgm:ptLst>
  <dgm:cxnLst>
    <dgm:cxn modelId="{33763510-EA74-462C-9081-339918AB8C51}" type="presOf" srcId="{3876270D-1D5D-434A-B416-ABEA02FA2E83}" destId="{3EFD57D8-F3FD-4D62-87FA-5EE5E9C77AAB}" srcOrd="0" destOrd="0" presId="urn:microsoft.com/office/officeart/2009/3/layout/IncreasingArrowsProcess"/>
    <dgm:cxn modelId="{D23B0B15-1F6F-4848-AFDD-10A469E07A58}" srcId="{A7F7F3AF-7CD3-401E-9213-7D09086FD521}" destId="{2FDE5714-9FE0-4762-9AEF-5C795F76FFB9}" srcOrd="3" destOrd="0" parTransId="{7DBD28F1-36C0-4D21-BFE6-F07E4D26D618}" sibTransId="{CA965F9A-3604-42CA-BBFD-7767517EA309}"/>
    <dgm:cxn modelId="{CEA88221-8E6E-43ED-9F70-0147ED4ED01D}" type="presOf" srcId="{A22B057F-719A-49CF-ABE7-8D61375F876E}" destId="{EB62F868-8DB5-4C7C-98BB-CDA2BD02D75B}" srcOrd="0" destOrd="0" presId="urn:microsoft.com/office/officeart/2009/3/layout/IncreasingArrowsProcess"/>
    <dgm:cxn modelId="{B3539027-1A2C-41A9-AB28-D1FFD109941D}" type="presOf" srcId="{EB5CB601-DEDD-40C2-8FDF-448D0023331A}" destId="{AE21A60F-59C0-48E0-9E9D-5F103BBC859B}" srcOrd="0" destOrd="0" presId="urn:microsoft.com/office/officeart/2009/3/layout/IncreasingArrowsProcess"/>
    <dgm:cxn modelId="{513B6440-907F-4350-8BF1-C48DEBACA767}" srcId="{A7F7F3AF-7CD3-401E-9213-7D09086FD521}" destId="{A22B057F-719A-49CF-ABE7-8D61375F876E}" srcOrd="0" destOrd="0" parTransId="{C83E8EDC-8AB6-44CA-9F1B-7FC5873557F9}" sibTransId="{C7C680BD-A6A7-485C-9F14-722683C8F7E9}"/>
    <dgm:cxn modelId="{53821873-552B-4F6F-B02C-07BBA31281CD}" srcId="{A7F7F3AF-7CD3-401E-9213-7D09086FD521}" destId="{3876270D-1D5D-434A-B416-ABEA02FA2E83}" srcOrd="1" destOrd="0" parTransId="{5112AB85-98AF-43A4-98FA-BE50410866A7}" sibTransId="{149DAE4B-01FC-484C-9CDD-4AC0083D48C7}"/>
    <dgm:cxn modelId="{4D821779-82F0-4234-8F66-88E00B77BF7B}" srcId="{A7F7F3AF-7CD3-401E-9213-7D09086FD521}" destId="{EB5CB601-DEDD-40C2-8FDF-448D0023331A}" srcOrd="2" destOrd="0" parTransId="{FB48D2A0-4DCE-4AE7-A1EB-A78FFA33B8B9}" sibTransId="{29540F01-4F09-4004-99B9-3B79B7CE619A}"/>
    <dgm:cxn modelId="{262331A0-40CD-42FB-A4EB-96EA0105C007}" type="presOf" srcId="{2FDE5714-9FE0-4762-9AEF-5C795F76FFB9}" destId="{CE7DAE90-AE00-4E5D-B0ED-6664A5FC01E0}" srcOrd="0" destOrd="0" presId="urn:microsoft.com/office/officeart/2009/3/layout/IncreasingArrowsProcess"/>
    <dgm:cxn modelId="{12B09BE5-65E0-4704-94BF-1938C3D6F3C8}" type="presOf" srcId="{A7F7F3AF-7CD3-401E-9213-7D09086FD521}" destId="{C547277E-A54A-4C48-A72B-32809DFCC8C8}" srcOrd="0" destOrd="0" presId="urn:microsoft.com/office/officeart/2009/3/layout/IncreasingArrowsProcess"/>
    <dgm:cxn modelId="{B542CC62-7773-4994-BE52-AC1B4E09C442}" type="presParOf" srcId="{C547277E-A54A-4C48-A72B-32809DFCC8C8}" destId="{EB62F868-8DB5-4C7C-98BB-CDA2BD02D75B}" srcOrd="0" destOrd="0" presId="urn:microsoft.com/office/officeart/2009/3/layout/IncreasingArrowsProcess"/>
    <dgm:cxn modelId="{2FC1E824-BB8A-49DD-9BEA-D3FB2F57C32F}" type="presParOf" srcId="{C547277E-A54A-4C48-A72B-32809DFCC8C8}" destId="{3EFD57D8-F3FD-4D62-87FA-5EE5E9C77AAB}" srcOrd="1" destOrd="0" presId="urn:microsoft.com/office/officeart/2009/3/layout/IncreasingArrowsProcess"/>
    <dgm:cxn modelId="{C6B59DD0-1222-4D72-835D-1F4CB74B21B8}" type="presParOf" srcId="{C547277E-A54A-4C48-A72B-32809DFCC8C8}" destId="{AE21A60F-59C0-48E0-9E9D-5F103BBC859B}" srcOrd="2" destOrd="0" presId="urn:microsoft.com/office/officeart/2009/3/layout/IncreasingArrowsProcess"/>
    <dgm:cxn modelId="{E45E736A-CCD1-4DFB-BB5E-2736A985892D}" type="presParOf" srcId="{C547277E-A54A-4C48-A72B-32809DFCC8C8}" destId="{CE7DAE90-AE00-4E5D-B0ED-6664A5FC01E0}"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4EB855-177F-4DA7-838D-004E19FDE8D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GB"/>
        </a:p>
      </dgm:t>
    </dgm:pt>
    <dgm:pt modelId="{FC3E8FD6-89BE-4702-A4FA-207A55260DC2}">
      <dgm:prSet phldrT="[Text]"/>
      <dgm:spPr/>
      <dgm:t>
        <a:bodyPr/>
        <a:lstStyle/>
        <a:p>
          <a:r>
            <a:rPr lang="en-GB" dirty="0"/>
            <a:t>Individual</a:t>
          </a:r>
        </a:p>
      </dgm:t>
    </dgm:pt>
    <dgm:pt modelId="{3C1C4ADB-87ED-498C-B557-9BD1AFD20C85}" type="parTrans" cxnId="{9E018BEB-0167-4FCF-AF2A-BB28FDBEDA8B}">
      <dgm:prSet/>
      <dgm:spPr/>
      <dgm:t>
        <a:bodyPr/>
        <a:lstStyle/>
        <a:p>
          <a:endParaRPr lang="en-GB"/>
        </a:p>
      </dgm:t>
    </dgm:pt>
    <dgm:pt modelId="{2C18EADF-E4F3-408D-A43F-851653BBBA3F}" type="sibTrans" cxnId="{9E018BEB-0167-4FCF-AF2A-BB28FDBEDA8B}">
      <dgm:prSet/>
      <dgm:spPr/>
      <dgm:t>
        <a:bodyPr/>
        <a:lstStyle/>
        <a:p>
          <a:endParaRPr lang="en-GB"/>
        </a:p>
      </dgm:t>
    </dgm:pt>
    <dgm:pt modelId="{05229EA1-CDFE-45B4-ABEE-BC0FAB3DDDA2}">
      <dgm:prSet phldrT="[Text]"/>
      <dgm:spPr/>
      <dgm:t>
        <a:bodyPr/>
        <a:lstStyle/>
        <a:p>
          <a:r>
            <a:rPr lang="en-GB" dirty="0"/>
            <a:t>Service</a:t>
          </a:r>
        </a:p>
      </dgm:t>
    </dgm:pt>
    <dgm:pt modelId="{E9530416-E560-4491-B337-8CC41FEC8DBF}" type="parTrans" cxnId="{44D1699D-75A9-49B9-9FCB-0939DD60A2CA}">
      <dgm:prSet/>
      <dgm:spPr/>
      <dgm:t>
        <a:bodyPr/>
        <a:lstStyle/>
        <a:p>
          <a:endParaRPr lang="en-GB"/>
        </a:p>
      </dgm:t>
    </dgm:pt>
    <dgm:pt modelId="{31E9AADF-76BA-49FE-BED5-B1FE9BF8244C}" type="sibTrans" cxnId="{44D1699D-75A9-49B9-9FCB-0939DD60A2CA}">
      <dgm:prSet/>
      <dgm:spPr/>
      <dgm:t>
        <a:bodyPr/>
        <a:lstStyle/>
        <a:p>
          <a:endParaRPr lang="en-GB"/>
        </a:p>
      </dgm:t>
    </dgm:pt>
    <dgm:pt modelId="{9FDFFEAD-5C64-4BD4-9342-03B2F3ACB7D0}">
      <dgm:prSet phldrT="[Text]"/>
      <dgm:spPr/>
      <dgm:t>
        <a:bodyPr/>
        <a:lstStyle/>
        <a:p>
          <a:r>
            <a:rPr lang="en-GB" dirty="0"/>
            <a:t>Organisation </a:t>
          </a:r>
        </a:p>
      </dgm:t>
    </dgm:pt>
    <dgm:pt modelId="{DF80B1D5-D243-400F-97C1-2207DEEB3B12}" type="parTrans" cxnId="{BAF879A5-94C0-410A-BF85-EF58E1036713}">
      <dgm:prSet/>
      <dgm:spPr/>
      <dgm:t>
        <a:bodyPr/>
        <a:lstStyle/>
        <a:p>
          <a:endParaRPr lang="en-GB"/>
        </a:p>
      </dgm:t>
    </dgm:pt>
    <dgm:pt modelId="{59336340-FA05-4D63-8C9F-D9DC777E5D7A}" type="sibTrans" cxnId="{BAF879A5-94C0-410A-BF85-EF58E1036713}">
      <dgm:prSet/>
      <dgm:spPr/>
      <dgm:t>
        <a:bodyPr/>
        <a:lstStyle/>
        <a:p>
          <a:endParaRPr lang="en-GB"/>
        </a:p>
      </dgm:t>
    </dgm:pt>
    <dgm:pt modelId="{082FB6EB-3DEC-4946-B6A2-1A2B1D1D5CB7}">
      <dgm:prSet/>
      <dgm:spPr/>
      <dgm:t>
        <a:bodyPr/>
        <a:lstStyle/>
        <a:p>
          <a:r>
            <a:rPr lang="en-GB" dirty="0"/>
            <a:t>Regional </a:t>
          </a:r>
        </a:p>
      </dgm:t>
    </dgm:pt>
    <dgm:pt modelId="{16365C73-102A-442F-A4B0-F03E41697BED}" type="parTrans" cxnId="{C28B814D-1021-4775-88C1-637FFCBD6829}">
      <dgm:prSet/>
      <dgm:spPr/>
      <dgm:t>
        <a:bodyPr/>
        <a:lstStyle/>
        <a:p>
          <a:endParaRPr lang="en-GB"/>
        </a:p>
      </dgm:t>
    </dgm:pt>
    <dgm:pt modelId="{54A74A68-D346-4106-8B26-759BF19E03DC}" type="sibTrans" cxnId="{C28B814D-1021-4775-88C1-637FFCBD6829}">
      <dgm:prSet/>
      <dgm:spPr/>
      <dgm:t>
        <a:bodyPr/>
        <a:lstStyle/>
        <a:p>
          <a:endParaRPr lang="en-GB"/>
        </a:p>
      </dgm:t>
    </dgm:pt>
    <dgm:pt modelId="{FF257CE6-8C43-474E-9456-8E6454679FCA}">
      <dgm:prSet/>
      <dgm:spPr/>
      <dgm:t>
        <a:bodyPr/>
        <a:lstStyle/>
        <a:p>
          <a:r>
            <a:rPr lang="en-GB" dirty="0"/>
            <a:t>Strategic</a:t>
          </a:r>
        </a:p>
      </dgm:t>
    </dgm:pt>
    <dgm:pt modelId="{C22A415C-0134-4AB5-B3D7-6B908FF94685}" type="parTrans" cxnId="{1AE8DCC2-6ED2-4527-81B0-951C5A1FDF54}">
      <dgm:prSet/>
      <dgm:spPr/>
      <dgm:t>
        <a:bodyPr/>
        <a:lstStyle/>
        <a:p>
          <a:endParaRPr lang="en-GB"/>
        </a:p>
      </dgm:t>
    </dgm:pt>
    <dgm:pt modelId="{2CCA3862-EE10-4A54-B92F-9F5B9BBDA68D}" type="sibTrans" cxnId="{1AE8DCC2-6ED2-4527-81B0-951C5A1FDF54}">
      <dgm:prSet/>
      <dgm:spPr/>
      <dgm:t>
        <a:bodyPr/>
        <a:lstStyle/>
        <a:p>
          <a:endParaRPr lang="en-GB"/>
        </a:p>
      </dgm:t>
    </dgm:pt>
    <dgm:pt modelId="{7ED0ECD1-D1D3-472B-B1B2-3DE249B17519}" type="pres">
      <dgm:prSet presAssocID="{9A4EB855-177F-4DA7-838D-004E19FDE8DD}" presName="compositeShape" presStyleCnt="0">
        <dgm:presLayoutVars>
          <dgm:dir/>
          <dgm:resizeHandles/>
        </dgm:presLayoutVars>
      </dgm:prSet>
      <dgm:spPr/>
    </dgm:pt>
    <dgm:pt modelId="{0E2D6C0A-BC39-4EF1-9BDB-8FADF046FE88}" type="pres">
      <dgm:prSet presAssocID="{9A4EB855-177F-4DA7-838D-004E19FDE8DD}" presName="pyramid" presStyleLbl="node1" presStyleIdx="0" presStyleCnt="1" custLinFactNeighborX="42336" custLinFactNeighborY="-1739"/>
      <dgm:spPr>
        <a:gradFill rotWithShape="0">
          <a:gsLst>
            <a:gs pos="0">
              <a:schemeClr val="accent1">
                <a:lumMod val="5000"/>
                <a:lumOff val="95000"/>
              </a:schemeClr>
            </a:gs>
            <a:gs pos="74000">
              <a:srgbClr val="007DBC"/>
            </a:gs>
            <a:gs pos="83000">
              <a:srgbClr val="007DBC"/>
            </a:gs>
            <a:gs pos="100000">
              <a:srgbClr val="007DBC"/>
            </a:gs>
          </a:gsLst>
          <a:lin ang="5400000" scaled="1"/>
        </a:gradFill>
      </dgm:spPr>
    </dgm:pt>
    <dgm:pt modelId="{548FB0DE-AB4F-454A-8DFA-32F40BC509F6}" type="pres">
      <dgm:prSet presAssocID="{9A4EB855-177F-4DA7-838D-004E19FDE8DD}" presName="theList" presStyleCnt="0"/>
      <dgm:spPr/>
    </dgm:pt>
    <dgm:pt modelId="{03B1177B-34B6-4C30-9662-97735060130F}" type="pres">
      <dgm:prSet presAssocID="{FC3E8FD6-89BE-4702-A4FA-207A55260DC2}" presName="aNode" presStyleLbl="fgAcc1" presStyleIdx="0" presStyleCnt="5" custLinFactY="-9228" custLinFactNeighborX="-76796" custLinFactNeighborY="-100000">
        <dgm:presLayoutVars>
          <dgm:bulletEnabled val="1"/>
        </dgm:presLayoutVars>
      </dgm:prSet>
      <dgm:spPr/>
    </dgm:pt>
    <dgm:pt modelId="{D665FB8A-84E0-492E-A7E7-2A8A9BFBE9B2}" type="pres">
      <dgm:prSet presAssocID="{FC3E8FD6-89BE-4702-A4FA-207A55260DC2}" presName="aSpace" presStyleCnt="0"/>
      <dgm:spPr/>
    </dgm:pt>
    <dgm:pt modelId="{32CAEDA9-A762-4D65-BE5A-6A6B1E08B5E1}" type="pres">
      <dgm:prSet presAssocID="{05229EA1-CDFE-45B4-ABEE-BC0FAB3DDDA2}" presName="aNode" presStyleLbl="fgAcc1" presStyleIdx="1" presStyleCnt="5" custLinFactY="-830" custLinFactNeighborX="-76219" custLinFactNeighborY="-100000">
        <dgm:presLayoutVars>
          <dgm:bulletEnabled val="1"/>
        </dgm:presLayoutVars>
      </dgm:prSet>
      <dgm:spPr/>
    </dgm:pt>
    <dgm:pt modelId="{F4DE5194-4D30-4859-9CD0-0DB6C7EFEEB4}" type="pres">
      <dgm:prSet presAssocID="{05229EA1-CDFE-45B4-ABEE-BC0FAB3DDDA2}" presName="aSpace" presStyleCnt="0"/>
      <dgm:spPr/>
    </dgm:pt>
    <dgm:pt modelId="{90DB3958-BDFC-4801-81A2-F90AE470C9AF}" type="pres">
      <dgm:prSet presAssocID="{9FDFFEAD-5C64-4BD4-9342-03B2F3ACB7D0}" presName="aNode" presStyleLbl="fgAcc1" presStyleIdx="2" presStyleCnt="5" custLinFactNeighborX="-75945" custLinFactNeighborY="-47855">
        <dgm:presLayoutVars>
          <dgm:bulletEnabled val="1"/>
        </dgm:presLayoutVars>
      </dgm:prSet>
      <dgm:spPr/>
    </dgm:pt>
    <dgm:pt modelId="{2CD86873-8452-4577-8D36-FFF12888710F}" type="pres">
      <dgm:prSet presAssocID="{9FDFFEAD-5C64-4BD4-9342-03B2F3ACB7D0}" presName="aSpace" presStyleCnt="0"/>
      <dgm:spPr/>
    </dgm:pt>
    <dgm:pt modelId="{0502252B-31FC-4F69-8F52-2A5BA0F7DBD1}" type="pres">
      <dgm:prSet presAssocID="{082FB6EB-3DEC-4946-B6A2-1A2B1D1D5CB7}" presName="aNode" presStyleLbl="fgAcc1" presStyleIdx="3" presStyleCnt="5" custLinFactNeighborX="-75939" custLinFactNeighborY="44047">
        <dgm:presLayoutVars>
          <dgm:bulletEnabled val="1"/>
        </dgm:presLayoutVars>
      </dgm:prSet>
      <dgm:spPr/>
    </dgm:pt>
    <dgm:pt modelId="{910B96A1-58D3-42AA-AE55-5C515D7085BA}" type="pres">
      <dgm:prSet presAssocID="{082FB6EB-3DEC-4946-B6A2-1A2B1D1D5CB7}" presName="aSpace" presStyleCnt="0"/>
      <dgm:spPr/>
    </dgm:pt>
    <dgm:pt modelId="{227C4EAF-A377-4329-B601-7F9894C3581F}" type="pres">
      <dgm:prSet presAssocID="{FF257CE6-8C43-474E-9456-8E6454679FCA}" presName="aNode" presStyleLbl="fgAcc1" presStyleIdx="4" presStyleCnt="5" custLinFactY="5775" custLinFactNeighborX="-75352" custLinFactNeighborY="100000">
        <dgm:presLayoutVars>
          <dgm:bulletEnabled val="1"/>
        </dgm:presLayoutVars>
      </dgm:prSet>
      <dgm:spPr/>
    </dgm:pt>
    <dgm:pt modelId="{EA254111-353F-4E1A-AC50-B651E005B539}" type="pres">
      <dgm:prSet presAssocID="{FF257CE6-8C43-474E-9456-8E6454679FCA}" presName="aSpace" presStyleCnt="0"/>
      <dgm:spPr/>
    </dgm:pt>
  </dgm:ptLst>
  <dgm:cxnLst>
    <dgm:cxn modelId="{EA9A3430-566B-447D-8D0D-A53742F24733}" type="presOf" srcId="{FF257CE6-8C43-474E-9456-8E6454679FCA}" destId="{227C4EAF-A377-4329-B601-7F9894C3581F}" srcOrd="0" destOrd="0" presId="urn:microsoft.com/office/officeart/2005/8/layout/pyramid2"/>
    <dgm:cxn modelId="{44472944-A4AC-499D-BD42-9C4CADB811DF}" type="presOf" srcId="{9FDFFEAD-5C64-4BD4-9342-03B2F3ACB7D0}" destId="{90DB3958-BDFC-4801-81A2-F90AE470C9AF}" srcOrd="0" destOrd="0" presId="urn:microsoft.com/office/officeart/2005/8/layout/pyramid2"/>
    <dgm:cxn modelId="{C28B814D-1021-4775-88C1-637FFCBD6829}" srcId="{9A4EB855-177F-4DA7-838D-004E19FDE8DD}" destId="{082FB6EB-3DEC-4946-B6A2-1A2B1D1D5CB7}" srcOrd="3" destOrd="0" parTransId="{16365C73-102A-442F-A4B0-F03E41697BED}" sibTransId="{54A74A68-D346-4106-8B26-759BF19E03DC}"/>
    <dgm:cxn modelId="{E8B17157-F861-4AE4-8D9E-7A4CEF78FD48}" type="presOf" srcId="{082FB6EB-3DEC-4946-B6A2-1A2B1D1D5CB7}" destId="{0502252B-31FC-4F69-8F52-2A5BA0F7DBD1}" srcOrd="0" destOrd="0" presId="urn:microsoft.com/office/officeart/2005/8/layout/pyramid2"/>
    <dgm:cxn modelId="{DCF9737C-EF91-4F23-874F-E75C5FEE25CD}" type="presOf" srcId="{FC3E8FD6-89BE-4702-A4FA-207A55260DC2}" destId="{03B1177B-34B6-4C30-9662-97735060130F}" srcOrd="0" destOrd="0" presId="urn:microsoft.com/office/officeart/2005/8/layout/pyramid2"/>
    <dgm:cxn modelId="{C6B33B9D-CF3F-43DA-8EA0-BD73CA883C2A}" type="presOf" srcId="{9A4EB855-177F-4DA7-838D-004E19FDE8DD}" destId="{7ED0ECD1-D1D3-472B-B1B2-3DE249B17519}" srcOrd="0" destOrd="0" presId="urn:microsoft.com/office/officeart/2005/8/layout/pyramid2"/>
    <dgm:cxn modelId="{44D1699D-75A9-49B9-9FCB-0939DD60A2CA}" srcId="{9A4EB855-177F-4DA7-838D-004E19FDE8DD}" destId="{05229EA1-CDFE-45B4-ABEE-BC0FAB3DDDA2}" srcOrd="1" destOrd="0" parTransId="{E9530416-E560-4491-B337-8CC41FEC8DBF}" sibTransId="{31E9AADF-76BA-49FE-BED5-B1FE9BF8244C}"/>
    <dgm:cxn modelId="{BAF879A5-94C0-410A-BF85-EF58E1036713}" srcId="{9A4EB855-177F-4DA7-838D-004E19FDE8DD}" destId="{9FDFFEAD-5C64-4BD4-9342-03B2F3ACB7D0}" srcOrd="2" destOrd="0" parTransId="{DF80B1D5-D243-400F-97C1-2207DEEB3B12}" sibTransId="{59336340-FA05-4D63-8C9F-D9DC777E5D7A}"/>
    <dgm:cxn modelId="{1AE8DCC2-6ED2-4527-81B0-951C5A1FDF54}" srcId="{9A4EB855-177F-4DA7-838D-004E19FDE8DD}" destId="{FF257CE6-8C43-474E-9456-8E6454679FCA}" srcOrd="4" destOrd="0" parTransId="{C22A415C-0134-4AB5-B3D7-6B908FF94685}" sibTransId="{2CCA3862-EE10-4A54-B92F-9F5B9BBDA68D}"/>
    <dgm:cxn modelId="{E722D9E9-34E0-4D85-8E5E-B7838B3E3028}" type="presOf" srcId="{05229EA1-CDFE-45B4-ABEE-BC0FAB3DDDA2}" destId="{32CAEDA9-A762-4D65-BE5A-6A6B1E08B5E1}" srcOrd="0" destOrd="0" presId="urn:microsoft.com/office/officeart/2005/8/layout/pyramid2"/>
    <dgm:cxn modelId="{9E018BEB-0167-4FCF-AF2A-BB28FDBEDA8B}" srcId="{9A4EB855-177F-4DA7-838D-004E19FDE8DD}" destId="{FC3E8FD6-89BE-4702-A4FA-207A55260DC2}" srcOrd="0" destOrd="0" parTransId="{3C1C4ADB-87ED-498C-B557-9BD1AFD20C85}" sibTransId="{2C18EADF-E4F3-408D-A43F-851653BBBA3F}"/>
    <dgm:cxn modelId="{1D98E019-3F24-4281-9F5A-0CBC9A96F957}" type="presParOf" srcId="{7ED0ECD1-D1D3-472B-B1B2-3DE249B17519}" destId="{0E2D6C0A-BC39-4EF1-9BDB-8FADF046FE88}" srcOrd="0" destOrd="0" presId="urn:microsoft.com/office/officeart/2005/8/layout/pyramid2"/>
    <dgm:cxn modelId="{4E99AE59-EBFA-4296-87B1-84271DF7AE28}" type="presParOf" srcId="{7ED0ECD1-D1D3-472B-B1B2-3DE249B17519}" destId="{548FB0DE-AB4F-454A-8DFA-32F40BC509F6}" srcOrd="1" destOrd="0" presId="urn:microsoft.com/office/officeart/2005/8/layout/pyramid2"/>
    <dgm:cxn modelId="{4BF068A9-F6C0-4ECF-AC33-2BF39470A05D}" type="presParOf" srcId="{548FB0DE-AB4F-454A-8DFA-32F40BC509F6}" destId="{03B1177B-34B6-4C30-9662-97735060130F}" srcOrd="0" destOrd="0" presId="urn:microsoft.com/office/officeart/2005/8/layout/pyramid2"/>
    <dgm:cxn modelId="{171C6496-6E40-4DA7-AF83-94C3476AE6F5}" type="presParOf" srcId="{548FB0DE-AB4F-454A-8DFA-32F40BC509F6}" destId="{D665FB8A-84E0-492E-A7E7-2A8A9BFBE9B2}" srcOrd="1" destOrd="0" presId="urn:microsoft.com/office/officeart/2005/8/layout/pyramid2"/>
    <dgm:cxn modelId="{B16D34D9-B4E2-47BC-8758-532D9F138DA3}" type="presParOf" srcId="{548FB0DE-AB4F-454A-8DFA-32F40BC509F6}" destId="{32CAEDA9-A762-4D65-BE5A-6A6B1E08B5E1}" srcOrd="2" destOrd="0" presId="urn:microsoft.com/office/officeart/2005/8/layout/pyramid2"/>
    <dgm:cxn modelId="{BF528321-9051-48AC-A92A-4DADD6CB100A}" type="presParOf" srcId="{548FB0DE-AB4F-454A-8DFA-32F40BC509F6}" destId="{F4DE5194-4D30-4859-9CD0-0DB6C7EFEEB4}" srcOrd="3" destOrd="0" presId="urn:microsoft.com/office/officeart/2005/8/layout/pyramid2"/>
    <dgm:cxn modelId="{5E18F461-3D16-4657-9C57-1DCC96F7821E}" type="presParOf" srcId="{548FB0DE-AB4F-454A-8DFA-32F40BC509F6}" destId="{90DB3958-BDFC-4801-81A2-F90AE470C9AF}" srcOrd="4" destOrd="0" presId="urn:microsoft.com/office/officeart/2005/8/layout/pyramid2"/>
    <dgm:cxn modelId="{345CDE60-9B4D-4AF1-99E0-34966A878F4E}" type="presParOf" srcId="{548FB0DE-AB4F-454A-8DFA-32F40BC509F6}" destId="{2CD86873-8452-4577-8D36-FFF12888710F}" srcOrd="5" destOrd="0" presId="urn:microsoft.com/office/officeart/2005/8/layout/pyramid2"/>
    <dgm:cxn modelId="{85757100-D98B-4CAC-B64F-D8D38DAE4420}" type="presParOf" srcId="{548FB0DE-AB4F-454A-8DFA-32F40BC509F6}" destId="{0502252B-31FC-4F69-8F52-2A5BA0F7DBD1}" srcOrd="6" destOrd="0" presId="urn:microsoft.com/office/officeart/2005/8/layout/pyramid2"/>
    <dgm:cxn modelId="{A8421CD3-B6CF-402C-9899-FA2D5D589ECE}" type="presParOf" srcId="{548FB0DE-AB4F-454A-8DFA-32F40BC509F6}" destId="{910B96A1-58D3-42AA-AE55-5C515D7085BA}" srcOrd="7" destOrd="0" presId="urn:microsoft.com/office/officeart/2005/8/layout/pyramid2"/>
    <dgm:cxn modelId="{371763A8-CEC7-4D90-94B9-064E96B0AAD0}" type="presParOf" srcId="{548FB0DE-AB4F-454A-8DFA-32F40BC509F6}" destId="{227C4EAF-A377-4329-B601-7F9894C3581F}" srcOrd="8" destOrd="0" presId="urn:microsoft.com/office/officeart/2005/8/layout/pyramid2"/>
    <dgm:cxn modelId="{5AB86E67-74EE-41D9-BC60-87607E40E1A4}" type="presParOf" srcId="{548FB0DE-AB4F-454A-8DFA-32F40BC509F6}" destId="{EA254111-353F-4E1A-AC50-B651E005B539}"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FDEA15-494C-4694-96E6-C649C8FA35C3}" type="doc">
      <dgm:prSet loTypeId="urn:microsoft.com/office/officeart/2005/8/layout/hList2" loCatId="picture" qsTypeId="urn:microsoft.com/office/officeart/2005/8/quickstyle/simple1" qsCatId="simple" csTypeId="urn:microsoft.com/office/officeart/2005/8/colors/accent1_2" csCatId="accent1" phldr="1"/>
      <dgm:spPr/>
      <dgm:t>
        <a:bodyPr/>
        <a:lstStyle/>
        <a:p>
          <a:endParaRPr lang="en-GB"/>
        </a:p>
      </dgm:t>
    </dgm:pt>
    <dgm:pt modelId="{32CD8EC3-489B-4DC5-8311-C716F1872DAA}">
      <dgm:prSet phldrT="[Text]" custT="1"/>
      <dgm:spPr>
        <a:solidFill>
          <a:schemeClr val="bg2"/>
        </a:solidFill>
      </dgm:spPr>
      <dgm:t>
        <a:bodyPr/>
        <a:lstStyle/>
        <a:p>
          <a:r>
            <a:rPr lang="en-GB" sz="1800" dirty="0">
              <a:solidFill>
                <a:schemeClr val="tx2"/>
              </a:solidFill>
            </a:rPr>
            <a:t>Objectives</a:t>
          </a:r>
        </a:p>
      </dgm:t>
    </dgm:pt>
    <dgm:pt modelId="{12F5DF60-2FAD-47B8-84B8-B025C4C82EED}" type="parTrans" cxnId="{9DE6106C-A5C6-4916-B356-8483A3E88BA6}">
      <dgm:prSet/>
      <dgm:spPr/>
      <dgm:t>
        <a:bodyPr/>
        <a:lstStyle/>
        <a:p>
          <a:endParaRPr lang="en-GB" sz="1400"/>
        </a:p>
      </dgm:t>
    </dgm:pt>
    <dgm:pt modelId="{24F68061-E624-49A9-93E5-BF9FD6C607DF}" type="sibTrans" cxnId="{9DE6106C-A5C6-4916-B356-8483A3E88BA6}">
      <dgm:prSet/>
      <dgm:spPr/>
      <dgm:t>
        <a:bodyPr/>
        <a:lstStyle/>
        <a:p>
          <a:endParaRPr lang="en-GB" sz="1400"/>
        </a:p>
      </dgm:t>
    </dgm:pt>
    <dgm:pt modelId="{C9C3A80C-0D00-4862-A0A1-433E5F60FD37}">
      <dgm:prSet phldrT="[Text]" custT="1"/>
      <dgm:spPr/>
      <dgm:t>
        <a:bodyPr/>
        <a:lstStyle/>
        <a:p>
          <a:pPr>
            <a:buFont typeface="+mj-lt"/>
            <a:buAutoNum type="arabicPeriod"/>
          </a:pPr>
          <a:r>
            <a:rPr lang="en-US" sz="2400" b="0" i="0" dirty="0"/>
            <a:t>To support more people who face the worst outcomes to speak up about their health and social care, and to access the advice they need.</a:t>
          </a:r>
          <a:endParaRPr lang="en-GB" sz="2400" dirty="0">
            <a:solidFill>
              <a:schemeClr val="bg2"/>
            </a:solidFill>
          </a:endParaRPr>
        </a:p>
      </dgm:t>
    </dgm:pt>
    <dgm:pt modelId="{8BC9105B-AD95-4577-9671-97602398E6CD}" type="parTrans" cxnId="{9142EF2E-B4CF-4CFB-A104-6D6A03EDF406}">
      <dgm:prSet/>
      <dgm:spPr/>
      <dgm:t>
        <a:bodyPr/>
        <a:lstStyle/>
        <a:p>
          <a:endParaRPr lang="en-GB" sz="1400"/>
        </a:p>
      </dgm:t>
    </dgm:pt>
    <dgm:pt modelId="{D1E08742-8342-4580-B9D0-14B54C572589}" type="sibTrans" cxnId="{9142EF2E-B4CF-4CFB-A104-6D6A03EDF406}">
      <dgm:prSet/>
      <dgm:spPr/>
      <dgm:t>
        <a:bodyPr/>
        <a:lstStyle/>
        <a:p>
          <a:endParaRPr lang="en-GB" sz="1400"/>
        </a:p>
      </dgm:t>
    </dgm:pt>
    <dgm:pt modelId="{99C68F04-3139-42C3-A3AF-D87D797CD46D}">
      <dgm:prSet custT="1"/>
      <dgm:spPr/>
      <dgm:t>
        <a:bodyPr/>
        <a:lstStyle/>
        <a:p>
          <a:pPr>
            <a:buFont typeface="+mj-lt"/>
            <a:buAutoNum type="arabicPeriod"/>
          </a:pPr>
          <a:r>
            <a:rPr lang="en-US" sz="2400" b="0" i="0" dirty="0"/>
            <a:t>To support care decision-makers to act on public feedback and involve communities in decisions that affect them.</a:t>
          </a:r>
        </a:p>
      </dgm:t>
    </dgm:pt>
    <dgm:pt modelId="{60C9A83C-F540-487B-ACD6-D2DF30BDBB8A}" type="parTrans" cxnId="{B9D77F60-F9A5-4BAF-AB79-36E512FC1AA2}">
      <dgm:prSet/>
      <dgm:spPr/>
      <dgm:t>
        <a:bodyPr/>
        <a:lstStyle/>
        <a:p>
          <a:endParaRPr lang="en-GB"/>
        </a:p>
      </dgm:t>
    </dgm:pt>
    <dgm:pt modelId="{929FFE3B-EB51-4D86-BF36-219668B720C0}" type="sibTrans" cxnId="{B9D77F60-F9A5-4BAF-AB79-36E512FC1AA2}">
      <dgm:prSet/>
      <dgm:spPr/>
      <dgm:t>
        <a:bodyPr/>
        <a:lstStyle/>
        <a:p>
          <a:endParaRPr lang="en-GB"/>
        </a:p>
      </dgm:t>
    </dgm:pt>
    <dgm:pt modelId="{9BE83E1C-1372-4B2E-8969-7E3EB7993B0B}">
      <dgm:prSet custT="1"/>
      <dgm:spPr/>
      <dgm:t>
        <a:bodyPr/>
        <a:lstStyle/>
        <a:p>
          <a:pPr>
            <a:buFont typeface="+mj-lt"/>
            <a:buAutoNum type="arabicPeriod"/>
          </a:pPr>
          <a:r>
            <a:rPr lang="en-US" sz="2400" b="0" i="0" dirty="0"/>
            <a:t>To be a more effective </a:t>
          </a:r>
          <a:r>
            <a:rPr lang="en-US" sz="2400" b="0" i="0" dirty="0" err="1"/>
            <a:t>organisation</a:t>
          </a:r>
          <a:r>
            <a:rPr lang="en-US" sz="2400" b="0" i="0" dirty="0"/>
            <a:t> and build a stronger Healthwatch movement.</a:t>
          </a:r>
        </a:p>
      </dgm:t>
    </dgm:pt>
    <dgm:pt modelId="{A8795BFF-3ED8-4FF8-9FCD-33A6248EC3DD}" type="parTrans" cxnId="{9AE98718-6371-47E7-A9ED-65677FC8946F}">
      <dgm:prSet/>
      <dgm:spPr/>
      <dgm:t>
        <a:bodyPr/>
        <a:lstStyle/>
        <a:p>
          <a:endParaRPr lang="en-GB"/>
        </a:p>
      </dgm:t>
    </dgm:pt>
    <dgm:pt modelId="{1A3A3292-9BF5-4629-BF4D-3BE1D2253A3C}" type="sibTrans" cxnId="{9AE98718-6371-47E7-A9ED-65677FC8946F}">
      <dgm:prSet/>
      <dgm:spPr/>
      <dgm:t>
        <a:bodyPr/>
        <a:lstStyle/>
        <a:p>
          <a:endParaRPr lang="en-GB"/>
        </a:p>
      </dgm:t>
    </dgm:pt>
    <dgm:pt modelId="{F233018A-17D9-4F52-AC79-DEDC34829A9C}">
      <dgm:prSet phldrT="[Text]" custT="1"/>
      <dgm:spPr/>
      <dgm:t>
        <a:bodyPr/>
        <a:lstStyle/>
        <a:p>
          <a:pPr>
            <a:buFont typeface="+mj-lt"/>
            <a:buAutoNum type="arabicPeriod"/>
          </a:pPr>
          <a:endParaRPr lang="en-GB" sz="2400" dirty="0">
            <a:solidFill>
              <a:schemeClr val="bg2"/>
            </a:solidFill>
          </a:endParaRPr>
        </a:p>
      </dgm:t>
    </dgm:pt>
    <dgm:pt modelId="{D8762915-A849-4CE6-8E81-A72C5129AB04}" type="parTrans" cxnId="{BFFB0BDF-5D3A-45C7-A165-C3B17E48E20D}">
      <dgm:prSet/>
      <dgm:spPr/>
      <dgm:t>
        <a:bodyPr/>
        <a:lstStyle/>
        <a:p>
          <a:endParaRPr lang="en-GB"/>
        </a:p>
      </dgm:t>
    </dgm:pt>
    <dgm:pt modelId="{EEC88D85-5242-421F-8D37-5E44DE51858D}" type="sibTrans" cxnId="{BFFB0BDF-5D3A-45C7-A165-C3B17E48E20D}">
      <dgm:prSet/>
      <dgm:spPr/>
      <dgm:t>
        <a:bodyPr/>
        <a:lstStyle/>
        <a:p>
          <a:endParaRPr lang="en-GB"/>
        </a:p>
      </dgm:t>
    </dgm:pt>
    <dgm:pt modelId="{0A54A618-3FD3-47C7-B234-96B9471E1C31}">
      <dgm:prSet custT="1"/>
      <dgm:spPr/>
      <dgm:t>
        <a:bodyPr/>
        <a:lstStyle/>
        <a:p>
          <a:pPr>
            <a:buFont typeface="+mj-lt"/>
            <a:buAutoNum type="arabicPeriod"/>
          </a:pPr>
          <a:endParaRPr lang="en-US" sz="2400" b="0" i="0" dirty="0"/>
        </a:p>
      </dgm:t>
    </dgm:pt>
    <dgm:pt modelId="{9436A619-42D1-4419-AB5C-38F86AB00F82}" type="parTrans" cxnId="{824149F6-8920-4F7E-BBB4-FEDB94F3CEDD}">
      <dgm:prSet/>
      <dgm:spPr/>
      <dgm:t>
        <a:bodyPr/>
        <a:lstStyle/>
        <a:p>
          <a:endParaRPr lang="en-GB"/>
        </a:p>
      </dgm:t>
    </dgm:pt>
    <dgm:pt modelId="{2F855942-87BC-4552-8F31-2ADD31F23243}" type="sibTrans" cxnId="{824149F6-8920-4F7E-BBB4-FEDB94F3CEDD}">
      <dgm:prSet/>
      <dgm:spPr/>
      <dgm:t>
        <a:bodyPr/>
        <a:lstStyle/>
        <a:p>
          <a:endParaRPr lang="en-GB"/>
        </a:p>
      </dgm:t>
    </dgm:pt>
    <dgm:pt modelId="{38EBDD95-56B6-468A-9912-05EE352D4DE9}" type="pres">
      <dgm:prSet presAssocID="{B6FDEA15-494C-4694-96E6-C649C8FA35C3}" presName="linearFlow" presStyleCnt="0">
        <dgm:presLayoutVars>
          <dgm:dir/>
          <dgm:animLvl val="lvl"/>
          <dgm:resizeHandles/>
        </dgm:presLayoutVars>
      </dgm:prSet>
      <dgm:spPr/>
    </dgm:pt>
    <dgm:pt modelId="{0E4025E9-F830-4B72-A0DA-3090F5EC751C}" type="pres">
      <dgm:prSet presAssocID="{32CD8EC3-489B-4DC5-8311-C716F1872DAA}" presName="compositeNode" presStyleCnt="0">
        <dgm:presLayoutVars>
          <dgm:bulletEnabled val="1"/>
        </dgm:presLayoutVars>
      </dgm:prSet>
      <dgm:spPr/>
    </dgm:pt>
    <dgm:pt modelId="{34A6A46D-169B-4A08-B03F-320302C4D216}" type="pres">
      <dgm:prSet presAssocID="{32CD8EC3-489B-4DC5-8311-C716F1872DAA}" presName="image" presStyleLbl="fgImgPlace1" presStyleIdx="0" presStyleCnt="1" custScaleX="69929" custScaleY="71771" custLinFactX="154555" custLinFactNeighborX="200000" custLinFactNeighborY="467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135A2498-E0B0-49E8-845E-B92B4A0F1E2E}" type="pres">
      <dgm:prSet presAssocID="{32CD8EC3-489B-4DC5-8311-C716F1872DAA}" presName="childNode" presStyleLbl="node1" presStyleIdx="0" presStyleCnt="1" custScaleX="107360" custScaleY="102359" custLinFactNeighborX="-4857" custLinFactNeighborY="-7309">
        <dgm:presLayoutVars>
          <dgm:bulletEnabled val="1"/>
        </dgm:presLayoutVars>
      </dgm:prSet>
      <dgm:spPr/>
    </dgm:pt>
    <dgm:pt modelId="{BEE2E89C-6CCF-4F93-8378-070F44B8E7EC}" type="pres">
      <dgm:prSet presAssocID="{32CD8EC3-489B-4DC5-8311-C716F1872DAA}" presName="parentNode" presStyleLbl="revTx" presStyleIdx="0" presStyleCnt="1">
        <dgm:presLayoutVars>
          <dgm:chMax val="0"/>
          <dgm:bulletEnabled val="1"/>
        </dgm:presLayoutVars>
      </dgm:prSet>
      <dgm:spPr/>
    </dgm:pt>
  </dgm:ptLst>
  <dgm:cxnLst>
    <dgm:cxn modelId="{9AE98718-6371-47E7-A9ED-65677FC8946F}" srcId="{32CD8EC3-489B-4DC5-8311-C716F1872DAA}" destId="{9BE83E1C-1372-4B2E-8969-7E3EB7993B0B}" srcOrd="4" destOrd="0" parTransId="{A8795BFF-3ED8-4FF8-9FCD-33A6248EC3DD}" sibTransId="{1A3A3292-9BF5-4629-BF4D-3BE1D2253A3C}"/>
    <dgm:cxn modelId="{1DBECA1E-70BD-48C7-B7E4-322CE8026D0C}" type="presOf" srcId="{9BE83E1C-1372-4B2E-8969-7E3EB7993B0B}" destId="{135A2498-E0B0-49E8-845E-B92B4A0F1E2E}" srcOrd="0" destOrd="4" presId="urn:microsoft.com/office/officeart/2005/8/layout/hList2"/>
    <dgm:cxn modelId="{9142EF2E-B4CF-4CFB-A104-6D6A03EDF406}" srcId="{32CD8EC3-489B-4DC5-8311-C716F1872DAA}" destId="{C9C3A80C-0D00-4862-A0A1-433E5F60FD37}" srcOrd="0" destOrd="0" parTransId="{8BC9105B-AD95-4577-9671-97602398E6CD}" sibTransId="{D1E08742-8342-4580-B9D0-14B54C572589}"/>
    <dgm:cxn modelId="{F7D7F32F-4915-4CF3-B8FE-39AA3B98C4B0}" type="presOf" srcId="{32CD8EC3-489B-4DC5-8311-C716F1872DAA}" destId="{BEE2E89C-6CCF-4F93-8378-070F44B8E7EC}" srcOrd="0" destOrd="0" presId="urn:microsoft.com/office/officeart/2005/8/layout/hList2"/>
    <dgm:cxn modelId="{FEA68033-FA84-4BB5-9DCE-73C49349FF0D}" type="presOf" srcId="{B6FDEA15-494C-4694-96E6-C649C8FA35C3}" destId="{38EBDD95-56B6-468A-9912-05EE352D4DE9}" srcOrd="0" destOrd="0" presId="urn:microsoft.com/office/officeart/2005/8/layout/hList2"/>
    <dgm:cxn modelId="{B9D77F60-F9A5-4BAF-AB79-36E512FC1AA2}" srcId="{32CD8EC3-489B-4DC5-8311-C716F1872DAA}" destId="{99C68F04-3139-42C3-A3AF-D87D797CD46D}" srcOrd="2" destOrd="0" parTransId="{60C9A83C-F540-487B-ACD6-D2DF30BDBB8A}" sibTransId="{929FFE3B-EB51-4D86-BF36-219668B720C0}"/>
    <dgm:cxn modelId="{9DE6106C-A5C6-4916-B356-8483A3E88BA6}" srcId="{B6FDEA15-494C-4694-96E6-C649C8FA35C3}" destId="{32CD8EC3-489B-4DC5-8311-C716F1872DAA}" srcOrd="0" destOrd="0" parTransId="{12F5DF60-2FAD-47B8-84B8-B025C4C82EED}" sibTransId="{24F68061-E624-49A9-93E5-BF9FD6C607DF}"/>
    <dgm:cxn modelId="{E998E4A8-93C6-42C7-ACE9-839F40E2000C}" type="presOf" srcId="{C9C3A80C-0D00-4862-A0A1-433E5F60FD37}" destId="{135A2498-E0B0-49E8-845E-B92B4A0F1E2E}" srcOrd="0" destOrd="0" presId="urn:microsoft.com/office/officeart/2005/8/layout/hList2"/>
    <dgm:cxn modelId="{797000B3-C35F-4606-ADAC-DBAD8A356872}" type="presOf" srcId="{F233018A-17D9-4F52-AC79-DEDC34829A9C}" destId="{135A2498-E0B0-49E8-845E-B92B4A0F1E2E}" srcOrd="0" destOrd="1" presId="urn:microsoft.com/office/officeart/2005/8/layout/hList2"/>
    <dgm:cxn modelId="{C7218FBE-52E6-4325-B2D2-E1A07AC96CB1}" type="presOf" srcId="{0A54A618-3FD3-47C7-B234-96B9471E1C31}" destId="{135A2498-E0B0-49E8-845E-B92B4A0F1E2E}" srcOrd="0" destOrd="3" presId="urn:microsoft.com/office/officeart/2005/8/layout/hList2"/>
    <dgm:cxn modelId="{BFFB0BDF-5D3A-45C7-A165-C3B17E48E20D}" srcId="{32CD8EC3-489B-4DC5-8311-C716F1872DAA}" destId="{F233018A-17D9-4F52-AC79-DEDC34829A9C}" srcOrd="1" destOrd="0" parTransId="{D8762915-A849-4CE6-8E81-A72C5129AB04}" sibTransId="{EEC88D85-5242-421F-8D37-5E44DE51858D}"/>
    <dgm:cxn modelId="{140EAAF4-F962-442C-BC72-7518BCAB0BED}" type="presOf" srcId="{99C68F04-3139-42C3-A3AF-D87D797CD46D}" destId="{135A2498-E0B0-49E8-845E-B92B4A0F1E2E}" srcOrd="0" destOrd="2" presId="urn:microsoft.com/office/officeart/2005/8/layout/hList2"/>
    <dgm:cxn modelId="{824149F6-8920-4F7E-BBB4-FEDB94F3CEDD}" srcId="{32CD8EC3-489B-4DC5-8311-C716F1872DAA}" destId="{0A54A618-3FD3-47C7-B234-96B9471E1C31}" srcOrd="3" destOrd="0" parTransId="{9436A619-42D1-4419-AB5C-38F86AB00F82}" sibTransId="{2F855942-87BC-4552-8F31-2ADD31F23243}"/>
    <dgm:cxn modelId="{DED65505-CC7E-4B2D-A793-C7389C477DF2}" type="presParOf" srcId="{38EBDD95-56B6-468A-9912-05EE352D4DE9}" destId="{0E4025E9-F830-4B72-A0DA-3090F5EC751C}" srcOrd="0" destOrd="0" presId="urn:microsoft.com/office/officeart/2005/8/layout/hList2"/>
    <dgm:cxn modelId="{4E6C9B7D-37C1-46BA-8BFF-978B8065D0F6}" type="presParOf" srcId="{0E4025E9-F830-4B72-A0DA-3090F5EC751C}" destId="{34A6A46D-169B-4A08-B03F-320302C4D216}" srcOrd="0" destOrd="0" presId="urn:microsoft.com/office/officeart/2005/8/layout/hList2"/>
    <dgm:cxn modelId="{6DC42069-3EF0-47BB-A71A-60413FEBDE88}" type="presParOf" srcId="{0E4025E9-F830-4B72-A0DA-3090F5EC751C}" destId="{135A2498-E0B0-49E8-845E-B92B4A0F1E2E}" srcOrd="1" destOrd="0" presId="urn:microsoft.com/office/officeart/2005/8/layout/hList2"/>
    <dgm:cxn modelId="{E04EFE94-B772-41F5-8751-F3E0A4F3543E}" type="presParOf" srcId="{0E4025E9-F830-4B72-A0DA-3090F5EC751C}" destId="{BEE2E89C-6CCF-4F93-8378-070F44B8E7EC}"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D6B2C4-AB6E-4DC2-AE16-614C3ED6ABD2}"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n-US"/>
        </a:p>
      </dgm:t>
    </dgm:pt>
    <dgm:pt modelId="{1352B3E3-C3ED-4A2E-9BE8-85A6DEDE50BB}">
      <dgm:prSet phldrT="[Text]" custT="1"/>
      <dgm:spPr>
        <a:xfrm>
          <a:off x="0" y="3348"/>
          <a:ext cx="3298698" cy="2210097"/>
        </a:xfrm>
        <a:prstGeom prst="roundRect">
          <a:avLst/>
        </a:prstGeom>
        <a:gradFill rotWithShape="0">
          <a:gsLst>
            <a:gs pos="0">
              <a:srgbClr val="A2BEE8">
                <a:hueOff val="0"/>
                <a:satOff val="0"/>
                <a:lumOff val="0"/>
                <a:alphaOff val="0"/>
                <a:satMod val="103000"/>
                <a:lumMod val="102000"/>
                <a:tint val="94000"/>
              </a:srgbClr>
            </a:gs>
            <a:gs pos="50000">
              <a:srgbClr val="A2BEE8">
                <a:hueOff val="0"/>
                <a:satOff val="0"/>
                <a:lumOff val="0"/>
                <a:alphaOff val="0"/>
                <a:satMod val="110000"/>
                <a:lumMod val="100000"/>
                <a:shade val="100000"/>
              </a:srgbClr>
            </a:gs>
            <a:gs pos="100000">
              <a:srgbClr val="A2BEE8">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n-US" sz="2400" dirty="0">
              <a:solidFill>
                <a:srgbClr val="BFDFE3">
                  <a:lumMod val="10000"/>
                </a:srgbClr>
              </a:solidFill>
              <a:latin typeface="Calibri" panose="020F0502020204030204"/>
              <a:ea typeface="+mn-ea"/>
              <a:cs typeface="+mn-cs"/>
            </a:rPr>
            <a:t>Investigation</a:t>
          </a:r>
        </a:p>
      </dgm:t>
    </dgm:pt>
    <dgm:pt modelId="{0F7AE3AF-E102-4904-96A9-4FDCE88A0DF1}" type="parTrans" cxnId="{58FADC56-473A-4D0C-869B-6ED7625F4A85}">
      <dgm:prSet/>
      <dgm:spPr/>
      <dgm:t>
        <a:bodyPr/>
        <a:lstStyle/>
        <a:p>
          <a:endParaRPr lang="en-US">
            <a:solidFill>
              <a:schemeClr val="accent6">
                <a:lumMod val="10000"/>
              </a:schemeClr>
            </a:solidFill>
          </a:endParaRPr>
        </a:p>
      </dgm:t>
    </dgm:pt>
    <dgm:pt modelId="{04C68417-DC71-42E4-8848-CD813CBCBAF5}" type="sibTrans" cxnId="{58FADC56-473A-4D0C-869B-6ED7625F4A85}">
      <dgm:prSet/>
      <dgm:spPr/>
      <dgm:t>
        <a:bodyPr/>
        <a:lstStyle/>
        <a:p>
          <a:endParaRPr lang="en-US">
            <a:solidFill>
              <a:schemeClr val="accent6">
                <a:lumMod val="10000"/>
              </a:schemeClr>
            </a:solidFill>
          </a:endParaRPr>
        </a:p>
      </dgm:t>
    </dgm:pt>
    <dgm:pt modelId="{BD92D25F-518B-4A85-9F7C-818BD9F9AA66}">
      <dgm:prSet phldrT="[Text]"/>
      <dgm:spPr>
        <a:xfrm rot="5400000">
          <a:off x="5208093" y="-1783254"/>
          <a:ext cx="2045560" cy="5864352"/>
        </a:xfrm>
        <a:prstGeom prst="round2SameRect">
          <a:avLst/>
        </a:prstGeom>
        <a:solidFill>
          <a:srgbClr val="A2BEE8">
            <a:tint val="40000"/>
            <a:alpha val="90000"/>
            <a:hueOff val="0"/>
            <a:satOff val="0"/>
            <a:lumOff val="0"/>
            <a:alphaOff val="0"/>
          </a:srgbClr>
        </a:solidFill>
        <a:ln w="6350" cap="flat" cmpd="sng" algn="ctr">
          <a:solidFill>
            <a:srgbClr val="A2BEE8">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dirty="0">
              <a:solidFill>
                <a:srgbClr val="BFDFE3">
                  <a:lumMod val="10000"/>
                </a:srgbClr>
              </a:solidFill>
              <a:latin typeface="Calibri" panose="020F0502020204030204"/>
              <a:ea typeface="+mn-ea"/>
              <a:cs typeface="+mn-cs"/>
            </a:rPr>
            <a:t>Handling / compliance</a:t>
          </a:r>
        </a:p>
      </dgm:t>
    </dgm:pt>
    <dgm:pt modelId="{82D0AD9D-988E-4404-AC93-B43756E3B6BB}" type="parTrans" cxnId="{47A7D1F2-792F-4653-83D0-3B0BD1456613}">
      <dgm:prSet/>
      <dgm:spPr/>
      <dgm:t>
        <a:bodyPr/>
        <a:lstStyle/>
        <a:p>
          <a:endParaRPr lang="en-US">
            <a:solidFill>
              <a:schemeClr val="accent6">
                <a:lumMod val="10000"/>
              </a:schemeClr>
            </a:solidFill>
          </a:endParaRPr>
        </a:p>
      </dgm:t>
    </dgm:pt>
    <dgm:pt modelId="{A86B3EC0-940F-4E94-9566-1A15B33BC132}" type="sibTrans" cxnId="{47A7D1F2-792F-4653-83D0-3B0BD1456613}">
      <dgm:prSet/>
      <dgm:spPr/>
      <dgm:t>
        <a:bodyPr/>
        <a:lstStyle/>
        <a:p>
          <a:endParaRPr lang="en-US">
            <a:solidFill>
              <a:schemeClr val="accent6">
                <a:lumMod val="10000"/>
              </a:schemeClr>
            </a:solidFill>
          </a:endParaRPr>
        </a:p>
      </dgm:t>
    </dgm:pt>
    <dgm:pt modelId="{94189A83-BBD7-4A75-83F4-8D76C44CFC5C}">
      <dgm:prSet phldrT="[Text]" custT="1"/>
      <dgm:spPr>
        <a:xfrm>
          <a:off x="0" y="2323951"/>
          <a:ext cx="3298698" cy="2210097"/>
        </a:xfrm>
        <a:prstGeom prst="roundRect">
          <a:avLst/>
        </a:prstGeom>
        <a:gradFill rotWithShape="0">
          <a:gsLst>
            <a:gs pos="0">
              <a:srgbClr val="A2BEE8">
                <a:hueOff val="2979612"/>
                <a:satOff val="-19727"/>
                <a:lumOff val="-10686"/>
                <a:alphaOff val="0"/>
                <a:satMod val="103000"/>
                <a:lumMod val="102000"/>
                <a:tint val="94000"/>
              </a:srgbClr>
            </a:gs>
            <a:gs pos="50000">
              <a:srgbClr val="A2BEE8">
                <a:hueOff val="2979612"/>
                <a:satOff val="-19727"/>
                <a:lumOff val="-10686"/>
                <a:alphaOff val="0"/>
                <a:satMod val="110000"/>
                <a:lumMod val="100000"/>
                <a:shade val="100000"/>
              </a:srgbClr>
            </a:gs>
            <a:gs pos="100000">
              <a:srgbClr val="A2BEE8">
                <a:hueOff val="2979612"/>
                <a:satOff val="-19727"/>
                <a:lumOff val="-10686"/>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n-US" sz="2800" dirty="0">
              <a:solidFill>
                <a:srgbClr val="BFDFE3">
                  <a:lumMod val="10000"/>
                </a:srgbClr>
              </a:solidFill>
              <a:latin typeface="Calibri" panose="020F0502020204030204"/>
              <a:ea typeface="+mn-ea"/>
              <a:cs typeface="+mn-cs"/>
            </a:rPr>
            <a:t>Standards</a:t>
          </a:r>
        </a:p>
      </dgm:t>
    </dgm:pt>
    <dgm:pt modelId="{87E561E8-C6C4-4AF9-A3F6-8A12CE4F6F26}" type="parTrans" cxnId="{3B5E0DE5-8771-465E-923C-8627CAA10651}">
      <dgm:prSet/>
      <dgm:spPr/>
      <dgm:t>
        <a:bodyPr/>
        <a:lstStyle/>
        <a:p>
          <a:endParaRPr lang="en-US">
            <a:solidFill>
              <a:schemeClr val="accent6">
                <a:lumMod val="10000"/>
              </a:schemeClr>
            </a:solidFill>
          </a:endParaRPr>
        </a:p>
      </dgm:t>
    </dgm:pt>
    <dgm:pt modelId="{8025B2A6-CCC9-425F-A0BB-90E9BBAE0713}" type="sibTrans" cxnId="{3B5E0DE5-8771-465E-923C-8627CAA10651}">
      <dgm:prSet/>
      <dgm:spPr/>
      <dgm:t>
        <a:bodyPr/>
        <a:lstStyle/>
        <a:p>
          <a:endParaRPr lang="en-US">
            <a:solidFill>
              <a:schemeClr val="accent6">
                <a:lumMod val="10000"/>
              </a:schemeClr>
            </a:solidFill>
          </a:endParaRPr>
        </a:p>
      </dgm:t>
    </dgm:pt>
    <dgm:pt modelId="{B95546C3-E608-4194-8038-FC154CA39F74}">
      <dgm:prSet phldrT="[Text]"/>
      <dgm:spPr>
        <a:xfrm rot="5400000">
          <a:off x="5346834" y="496823"/>
          <a:ext cx="1768078" cy="5864352"/>
        </a:xfrm>
        <a:prstGeom prst="round2SameRect">
          <a:avLst/>
        </a:prstGeom>
        <a:solidFill>
          <a:srgbClr val="A2BEE8">
            <a:tint val="40000"/>
            <a:alpha val="90000"/>
            <a:hueOff val="2966387"/>
            <a:satOff val="-20250"/>
            <a:lumOff val="-3028"/>
            <a:alphaOff val="0"/>
          </a:srgbClr>
        </a:solidFill>
        <a:ln w="6350" cap="flat" cmpd="sng" algn="ctr">
          <a:solidFill>
            <a:srgbClr val="A2BEE8">
              <a:tint val="40000"/>
              <a:alpha val="90000"/>
              <a:hueOff val="2966387"/>
              <a:satOff val="-20250"/>
              <a:lumOff val="-3028"/>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dirty="0">
              <a:solidFill>
                <a:srgbClr val="BFDFE3">
                  <a:lumMod val="10000"/>
                </a:srgbClr>
              </a:solidFill>
              <a:latin typeface="Calibri" panose="020F0502020204030204"/>
              <a:ea typeface="+mn-ea"/>
              <a:cs typeface="+mn-cs"/>
            </a:rPr>
            <a:t>Effect of statute</a:t>
          </a:r>
        </a:p>
      </dgm:t>
    </dgm:pt>
    <dgm:pt modelId="{4366763A-1F18-4B0C-8E24-CCA3F8C24BD3}" type="parTrans" cxnId="{C2827865-3576-454B-AE18-4D2B5E85914E}">
      <dgm:prSet/>
      <dgm:spPr/>
      <dgm:t>
        <a:bodyPr/>
        <a:lstStyle/>
        <a:p>
          <a:endParaRPr lang="en-US">
            <a:solidFill>
              <a:schemeClr val="accent6">
                <a:lumMod val="10000"/>
              </a:schemeClr>
            </a:solidFill>
          </a:endParaRPr>
        </a:p>
      </dgm:t>
    </dgm:pt>
    <dgm:pt modelId="{C228EBE3-586A-42F0-990E-36B75382458A}" type="sibTrans" cxnId="{C2827865-3576-454B-AE18-4D2B5E85914E}">
      <dgm:prSet/>
      <dgm:spPr/>
      <dgm:t>
        <a:bodyPr/>
        <a:lstStyle/>
        <a:p>
          <a:endParaRPr lang="en-US">
            <a:solidFill>
              <a:schemeClr val="accent6">
                <a:lumMod val="10000"/>
              </a:schemeClr>
            </a:solidFill>
          </a:endParaRPr>
        </a:p>
      </dgm:t>
    </dgm:pt>
    <dgm:pt modelId="{8D4435CA-63A0-496F-BD72-69D9CAE7C76D}">
      <dgm:prSet phldrT="[Text]" custT="1"/>
      <dgm:spPr>
        <a:xfrm>
          <a:off x="0" y="4644553"/>
          <a:ext cx="3298698" cy="2210097"/>
        </a:xfrm>
        <a:prstGeom prst="roundRect">
          <a:avLst/>
        </a:prstGeom>
        <a:gradFill rotWithShape="0">
          <a:gsLst>
            <a:gs pos="0">
              <a:srgbClr val="A2BEE8">
                <a:hueOff val="5959223"/>
                <a:satOff val="-39454"/>
                <a:lumOff val="-21373"/>
                <a:alphaOff val="0"/>
                <a:satMod val="103000"/>
                <a:lumMod val="102000"/>
                <a:tint val="94000"/>
              </a:srgbClr>
            </a:gs>
            <a:gs pos="50000">
              <a:srgbClr val="A2BEE8">
                <a:hueOff val="5959223"/>
                <a:satOff val="-39454"/>
                <a:lumOff val="-21373"/>
                <a:alphaOff val="0"/>
                <a:satMod val="110000"/>
                <a:lumMod val="100000"/>
                <a:shade val="100000"/>
              </a:srgbClr>
            </a:gs>
            <a:gs pos="100000">
              <a:srgbClr val="A2BEE8">
                <a:hueOff val="5959223"/>
                <a:satOff val="-39454"/>
                <a:lumOff val="-2137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n-US" sz="2800" dirty="0">
              <a:solidFill>
                <a:srgbClr val="BFDFE3">
                  <a:lumMod val="10000"/>
                </a:srgbClr>
              </a:solidFill>
              <a:latin typeface="Calibri" panose="020F0502020204030204"/>
              <a:ea typeface="+mn-ea"/>
              <a:cs typeface="+mn-cs"/>
            </a:rPr>
            <a:t>Oversight </a:t>
          </a:r>
        </a:p>
      </dgm:t>
    </dgm:pt>
    <dgm:pt modelId="{59B4C7D7-CE84-4876-B339-BE73D7DBC8C5}" type="parTrans" cxnId="{C4D761DF-1358-4765-B135-EBA00267D8D6}">
      <dgm:prSet/>
      <dgm:spPr/>
      <dgm:t>
        <a:bodyPr/>
        <a:lstStyle/>
        <a:p>
          <a:endParaRPr lang="en-US">
            <a:solidFill>
              <a:schemeClr val="accent6">
                <a:lumMod val="10000"/>
              </a:schemeClr>
            </a:solidFill>
          </a:endParaRPr>
        </a:p>
      </dgm:t>
    </dgm:pt>
    <dgm:pt modelId="{DC6FBBDA-2CD6-41A0-BD94-84210A4376BA}" type="sibTrans" cxnId="{C4D761DF-1358-4765-B135-EBA00267D8D6}">
      <dgm:prSet/>
      <dgm:spPr/>
      <dgm:t>
        <a:bodyPr/>
        <a:lstStyle/>
        <a:p>
          <a:endParaRPr lang="en-US">
            <a:solidFill>
              <a:schemeClr val="accent6">
                <a:lumMod val="10000"/>
              </a:schemeClr>
            </a:solidFill>
          </a:endParaRPr>
        </a:p>
      </dgm:t>
    </dgm:pt>
    <dgm:pt modelId="{C74C5D4B-B775-4620-9328-5F0C2C441E51}">
      <dgm:prSet phldrT="[Text]"/>
      <dgm:spPr>
        <a:xfrm rot="5400000">
          <a:off x="5208093" y="-1783254"/>
          <a:ext cx="2045560" cy="5864352"/>
        </a:xfrm>
        <a:prstGeom prst="round2SameRect">
          <a:avLst/>
        </a:prstGeom>
        <a:solidFill>
          <a:srgbClr val="A2BEE8">
            <a:tint val="40000"/>
            <a:alpha val="90000"/>
            <a:hueOff val="0"/>
            <a:satOff val="0"/>
            <a:lumOff val="0"/>
            <a:alphaOff val="0"/>
          </a:srgbClr>
        </a:solidFill>
        <a:ln w="6350" cap="flat" cmpd="sng" algn="ctr">
          <a:solidFill>
            <a:srgbClr val="A2BEE8">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dirty="0">
              <a:solidFill>
                <a:srgbClr val="BFDFE3">
                  <a:lumMod val="10000"/>
                </a:srgbClr>
              </a:solidFill>
              <a:latin typeface="Calibri" panose="020F0502020204030204"/>
              <a:ea typeface="+mn-ea"/>
              <a:cs typeface="+mn-cs"/>
            </a:rPr>
            <a:t>Detriment</a:t>
          </a:r>
        </a:p>
      </dgm:t>
    </dgm:pt>
    <dgm:pt modelId="{FBEAF242-10B5-427B-ADB3-2DEF6978C95A}" type="parTrans" cxnId="{B52E7532-1AF3-4D04-B7EF-A2B131DEE81C}">
      <dgm:prSet/>
      <dgm:spPr/>
      <dgm:t>
        <a:bodyPr/>
        <a:lstStyle/>
        <a:p>
          <a:endParaRPr lang="en-US">
            <a:solidFill>
              <a:schemeClr val="accent6">
                <a:lumMod val="10000"/>
              </a:schemeClr>
            </a:solidFill>
          </a:endParaRPr>
        </a:p>
      </dgm:t>
    </dgm:pt>
    <dgm:pt modelId="{36BF2E26-6E6D-42B6-837B-F1DF68CDFCAC}" type="sibTrans" cxnId="{B52E7532-1AF3-4D04-B7EF-A2B131DEE81C}">
      <dgm:prSet/>
      <dgm:spPr/>
      <dgm:t>
        <a:bodyPr/>
        <a:lstStyle/>
        <a:p>
          <a:endParaRPr lang="en-US">
            <a:solidFill>
              <a:schemeClr val="accent6">
                <a:lumMod val="10000"/>
              </a:schemeClr>
            </a:solidFill>
          </a:endParaRPr>
        </a:p>
      </dgm:t>
    </dgm:pt>
    <dgm:pt modelId="{4AD431DC-425E-4ED0-BDE4-1AAAEF2C7379}">
      <dgm:prSet phldrT="[Text]"/>
      <dgm:spPr>
        <a:xfrm rot="5400000">
          <a:off x="5208093" y="-1783254"/>
          <a:ext cx="2045560" cy="5864352"/>
        </a:xfrm>
        <a:prstGeom prst="round2SameRect">
          <a:avLst/>
        </a:prstGeom>
        <a:solidFill>
          <a:srgbClr val="A2BEE8">
            <a:tint val="40000"/>
            <a:alpha val="90000"/>
            <a:hueOff val="0"/>
            <a:satOff val="0"/>
            <a:lumOff val="0"/>
            <a:alphaOff val="0"/>
          </a:srgbClr>
        </a:solidFill>
        <a:ln w="6350" cap="flat" cmpd="sng" algn="ctr">
          <a:solidFill>
            <a:srgbClr val="A2BEE8">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dirty="0">
              <a:solidFill>
                <a:srgbClr val="BFDFE3">
                  <a:lumMod val="10000"/>
                </a:srgbClr>
              </a:solidFill>
              <a:latin typeface="Calibri" panose="020F0502020204030204"/>
              <a:ea typeface="+mn-ea"/>
              <a:cs typeface="+mn-cs"/>
            </a:rPr>
            <a:t>Action taken</a:t>
          </a:r>
        </a:p>
      </dgm:t>
    </dgm:pt>
    <dgm:pt modelId="{B7025A69-B048-41E7-8A0D-83A86FCBB4A0}" type="parTrans" cxnId="{BBCCC891-ABE6-405D-9092-9B08700704F7}">
      <dgm:prSet/>
      <dgm:spPr/>
      <dgm:t>
        <a:bodyPr/>
        <a:lstStyle/>
        <a:p>
          <a:endParaRPr lang="en-US">
            <a:solidFill>
              <a:schemeClr val="accent6">
                <a:lumMod val="10000"/>
              </a:schemeClr>
            </a:solidFill>
          </a:endParaRPr>
        </a:p>
      </dgm:t>
    </dgm:pt>
    <dgm:pt modelId="{F705A4BD-7F2F-4A3F-B49E-9DE72B1A59AC}" type="sibTrans" cxnId="{BBCCC891-ABE6-405D-9092-9B08700704F7}">
      <dgm:prSet/>
      <dgm:spPr/>
      <dgm:t>
        <a:bodyPr/>
        <a:lstStyle/>
        <a:p>
          <a:endParaRPr lang="en-US">
            <a:solidFill>
              <a:schemeClr val="accent6">
                <a:lumMod val="10000"/>
              </a:schemeClr>
            </a:solidFill>
          </a:endParaRPr>
        </a:p>
      </dgm:t>
    </dgm:pt>
    <dgm:pt modelId="{0B35315B-48C9-4654-8325-D18F7A26B0B3}">
      <dgm:prSet phldrT="[Text]"/>
      <dgm:spPr>
        <a:xfrm rot="5400000">
          <a:off x="5346834" y="496823"/>
          <a:ext cx="1768078" cy="5864352"/>
        </a:xfrm>
        <a:prstGeom prst="round2SameRect">
          <a:avLst/>
        </a:prstGeom>
        <a:solidFill>
          <a:srgbClr val="A2BEE8">
            <a:tint val="40000"/>
            <a:alpha val="90000"/>
            <a:hueOff val="2966387"/>
            <a:satOff val="-20250"/>
            <a:lumOff val="-3028"/>
            <a:alphaOff val="0"/>
          </a:srgbClr>
        </a:solidFill>
        <a:ln w="6350" cap="flat" cmpd="sng" algn="ctr">
          <a:solidFill>
            <a:srgbClr val="A2BEE8">
              <a:tint val="40000"/>
              <a:alpha val="90000"/>
              <a:hueOff val="2966387"/>
              <a:satOff val="-20250"/>
              <a:lumOff val="-3028"/>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dirty="0">
              <a:solidFill>
                <a:srgbClr val="BFDFE3">
                  <a:lumMod val="10000"/>
                </a:srgbClr>
              </a:solidFill>
              <a:latin typeface="Calibri" panose="020F0502020204030204"/>
              <a:ea typeface="+mn-ea"/>
              <a:cs typeface="+mn-cs"/>
            </a:rPr>
            <a:t>Model complaint handling</a:t>
          </a:r>
        </a:p>
      </dgm:t>
    </dgm:pt>
    <dgm:pt modelId="{EA327D84-6F09-4DFF-A054-74C9751998F8}" type="parTrans" cxnId="{69DE1299-D570-4CA0-9317-0D836AEAC1AB}">
      <dgm:prSet/>
      <dgm:spPr/>
      <dgm:t>
        <a:bodyPr/>
        <a:lstStyle/>
        <a:p>
          <a:endParaRPr lang="en-US">
            <a:solidFill>
              <a:schemeClr val="accent6">
                <a:lumMod val="10000"/>
              </a:schemeClr>
            </a:solidFill>
          </a:endParaRPr>
        </a:p>
      </dgm:t>
    </dgm:pt>
    <dgm:pt modelId="{4BA616DE-595A-453D-BA78-71C06E851FC6}" type="sibTrans" cxnId="{69DE1299-D570-4CA0-9317-0D836AEAC1AB}">
      <dgm:prSet/>
      <dgm:spPr/>
      <dgm:t>
        <a:bodyPr/>
        <a:lstStyle/>
        <a:p>
          <a:endParaRPr lang="en-US">
            <a:solidFill>
              <a:schemeClr val="accent6">
                <a:lumMod val="10000"/>
              </a:schemeClr>
            </a:solidFill>
          </a:endParaRPr>
        </a:p>
      </dgm:t>
    </dgm:pt>
    <dgm:pt modelId="{28D64122-ACBA-4DFF-956B-E41ACA81D1E3}">
      <dgm:prSet phldrT="[Text]"/>
      <dgm:spPr>
        <a:xfrm rot="5400000">
          <a:off x="5346834" y="496823"/>
          <a:ext cx="1768078" cy="5864352"/>
        </a:xfrm>
        <a:prstGeom prst="round2SameRect">
          <a:avLst/>
        </a:prstGeom>
        <a:solidFill>
          <a:srgbClr val="A2BEE8">
            <a:tint val="40000"/>
            <a:alpha val="90000"/>
            <a:hueOff val="2966387"/>
            <a:satOff val="-20250"/>
            <a:lumOff val="-3028"/>
            <a:alphaOff val="0"/>
          </a:srgbClr>
        </a:solidFill>
        <a:ln w="6350" cap="flat" cmpd="sng" algn="ctr">
          <a:solidFill>
            <a:srgbClr val="A2BEE8">
              <a:tint val="40000"/>
              <a:alpha val="90000"/>
              <a:hueOff val="2966387"/>
              <a:satOff val="-20250"/>
              <a:lumOff val="-3028"/>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dirty="0">
              <a:solidFill>
                <a:srgbClr val="BFDFE3">
                  <a:lumMod val="10000"/>
                </a:srgbClr>
              </a:solidFill>
              <a:latin typeface="Calibri" panose="020F0502020204030204"/>
              <a:ea typeface="+mn-ea"/>
              <a:cs typeface="+mn-cs"/>
            </a:rPr>
            <a:t>Compliance </a:t>
          </a:r>
        </a:p>
      </dgm:t>
    </dgm:pt>
    <dgm:pt modelId="{26003D0D-6C8C-47CD-B9E5-C75D25B0CB44}" type="parTrans" cxnId="{EA63E50C-1F0B-4471-85B1-8F725D0D7D63}">
      <dgm:prSet/>
      <dgm:spPr/>
      <dgm:t>
        <a:bodyPr/>
        <a:lstStyle/>
        <a:p>
          <a:endParaRPr lang="en-US">
            <a:solidFill>
              <a:schemeClr val="accent6">
                <a:lumMod val="10000"/>
              </a:schemeClr>
            </a:solidFill>
          </a:endParaRPr>
        </a:p>
      </dgm:t>
    </dgm:pt>
    <dgm:pt modelId="{8BF37FF1-78B5-4982-A1BE-A5FA3C2FC564}" type="sibTrans" cxnId="{EA63E50C-1F0B-4471-85B1-8F725D0D7D63}">
      <dgm:prSet/>
      <dgm:spPr/>
      <dgm:t>
        <a:bodyPr/>
        <a:lstStyle/>
        <a:p>
          <a:endParaRPr lang="en-US">
            <a:solidFill>
              <a:schemeClr val="accent6">
                <a:lumMod val="10000"/>
              </a:schemeClr>
            </a:solidFill>
          </a:endParaRPr>
        </a:p>
      </dgm:t>
    </dgm:pt>
    <dgm:pt modelId="{3782C6AA-5B74-49F9-B6EC-0AC501624759}">
      <dgm:prSet phldrT="[Text]"/>
      <dgm:spPr>
        <a:xfrm rot="5400000">
          <a:off x="5208093" y="-1783254"/>
          <a:ext cx="2045560" cy="5864352"/>
        </a:xfrm>
        <a:prstGeom prst="round2SameRect">
          <a:avLst/>
        </a:prstGeom>
        <a:solidFill>
          <a:srgbClr val="A2BEE8">
            <a:tint val="40000"/>
            <a:alpha val="90000"/>
            <a:hueOff val="0"/>
            <a:satOff val="0"/>
            <a:lumOff val="0"/>
            <a:alphaOff val="0"/>
          </a:srgbClr>
        </a:solidFill>
        <a:ln w="6350" cap="flat" cmpd="sng" algn="ctr">
          <a:solidFill>
            <a:srgbClr val="A2BEE8">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dirty="0">
              <a:solidFill>
                <a:srgbClr val="BFDFE3">
                  <a:lumMod val="10000"/>
                </a:srgbClr>
              </a:solidFill>
              <a:latin typeface="Calibri" panose="020F0502020204030204"/>
              <a:ea typeface="+mn-ea"/>
              <a:cs typeface="+mn-cs"/>
            </a:rPr>
            <a:t>Culture </a:t>
          </a:r>
        </a:p>
      </dgm:t>
    </dgm:pt>
    <dgm:pt modelId="{2F1791EB-F4C9-42E3-AB11-3C41A066C37A}" type="parTrans" cxnId="{2450F07D-C505-447E-BDB0-7E14360560D1}">
      <dgm:prSet/>
      <dgm:spPr/>
      <dgm:t>
        <a:bodyPr/>
        <a:lstStyle/>
        <a:p>
          <a:endParaRPr lang="en-US"/>
        </a:p>
      </dgm:t>
    </dgm:pt>
    <dgm:pt modelId="{1001B8C1-E84F-482D-A65A-0C575A0F2EEB}" type="sibTrans" cxnId="{2450F07D-C505-447E-BDB0-7E14360560D1}">
      <dgm:prSet/>
      <dgm:spPr/>
      <dgm:t>
        <a:bodyPr/>
        <a:lstStyle/>
        <a:p>
          <a:endParaRPr lang="en-US"/>
        </a:p>
      </dgm:t>
    </dgm:pt>
    <dgm:pt modelId="{9CF45F5A-5ABD-4296-A4EE-B7AFBC8B945D}">
      <dgm:prSet phldrT="[Text]"/>
      <dgm:spPr>
        <a:xfrm rot="5400000">
          <a:off x="5346834" y="2817426"/>
          <a:ext cx="1768078" cy="5864352"/>
        </a:xfrm>
        <a:prstGeom prst="round2SameRect">
          <a:avLst/>
        </a:prstGeom>
        <a:solidFill>
          <a:srgbClr val="A2BEE8">
            <a:tint val="40000"/>
            <a:alpha val="90000"/>
            <a:hueOff val="5932775"/>
            <a:satOff val="-40501"/>
            <a:lumOff val="-6056"/>
            <a:alphaOff val="0"/>
          </a:srgbClr>
        </a:solidFill>
        <a:ln w="6350" cap="flat" cmpd="sng" algn="ctr">
          <a:solidFill>
            <a:srgbClr val="A2BEE8">
              <a:tint val="40000"/>
              <a:alpha val="90000"/>
              <a:hueOff val="5932775"/>
              <a:satOff val="-40501"/>
              <a:lumOff val="-6056"/>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dirty="0">
              <a:solidFill>
                <a:srgbClr val="BFDFE3">
                  <a:lumMod val="10000"/>
                </a:srgbClr>
              </a:solidFill>
              <a:latin typeface="Calibri" panose="020F0502020204030204"/>
              <a:ea typeface="+mn-ea"/>
              <a:cs typeface="+mn-cs"/>
            </a:rPr>
            <a:t>Monitor</a:t>
          </a:r>
        </a:p>
      </dgm:t>
    </dgm:pt>
    <dgm:pt modelId="{A0F2D498-BD85-4A70-86B7-E5D67CA6D665}" type="sibTrans" cxnId="{B90D57CB-E53E-4730-B6C9-8A3000453B48}">
      <dgm:prSet/>
      <dgm:spPr/>
      <dgm:t>
        <a:bodyPr/>
        <a:lstStyle/>
        <a:p>
          <a:endParaRPr lang="en-US">
            <a:solidFill>
              <a:schemeClr val="accent6">
                <a:lumMod val="10000"/>
              </a:schemeClr>
            </a:solidFill>
          </a:endParaRPr>
        </a:p>
      </dgm:t>
    </dgm:pt>
    <dgm:pt modelId="{671B42CF-2195-439B-82D1-865252035B82}" type="parTrans" cxnId="{B90D57CB-E53E-4730-B6C9-8A3000453B48}">
      <dgm:prSet/>
      <dgm:spPr/>
      <dgm:t>
        <a:bodyPr/>
        <a:lstStyle/>
        <a:p>
          <a:endParaRPr lang="en-US">
            <a:solidFill>
              <a:schemeClr val="accent6">
                <a:lumMod val="10000"/>
              </a:schemeClr>
            </a:solidFill>
          </a:endParaRPr>
        </a:p>
      </dgm:t>
    </dgm:pt>
    <dgm:pt modelId="{925855BB-D8CD-4E64-ADA1-293F6BF60410}">
      <dgm:prSet phldrT="[Text]"/>
      <dgm:spPr>
        <a:xfrm rot="5400000">
          <a:off x="5346834" y="2817426"/>
          <a:ext cx="1768078" cy="5864352"/>
        </a:xfrm>
        <a:prstGeom prst="round2SameRect">
          <a:avLst/>
        </a:prstGeom>
        <a:solidFill>
          <a:srgbClr val="A2BEE8">
            <a:tint val="40000"/>
            <a:alpha val="90000"/>
            <a:hueOff val="5932775"/>
            <a:satOff val="-40501"/>
            <a:lumOff val="-6056"/>
            <a:alphaOff val="0"/>
          </a:srgbClr>
        </a:solidFill>
        <a:ln w="6350" cap="flat" cmpd="sng" algn="ctr">
          <a:solidFill>
            <a:srgbClr val="A2BEE8">
              <a:tint val="40000"/>
              <a:alpha val="90000"/>
              <a:hueOff val="5932775"/>
              <a:satOff val="-40501"/>
              <a:lumOff val="-6056"/>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dirty="0">
              <a:solidFill>
                <a:srgbClr val="BFDFE3">
                  <a:lumMod val="10000"/>
                </a:srgbClr>
              </a:solidFill>
              <a:latin typeface="Calibri" panose="020F0502020204030204"/>
              <a:ea typeface="+mn-ea"/>
              <a:cs typeface="+mn-cs"/>
            </a:rPr>
            <a:t>Advise</a:t>
          </a:r>
        </a:p>
      </dgm:t>
    </dgm:pt>
    <dgm:pt modelId="{53545730-9679-43EC-8051-9E6B6E0204FB}" type="sibTrans" cxnId="{C94D77E1-0DA3-4FC3-8A87-18177DDD69A0}">
      <dgm:prSet/>
      <dgm:spPr/>
      <dgm:t>
        <a:bodyPr/>
        <a:lstStyle/>
        <a:p>
          <a:endParaRPr lang="en-US">
            <a:solidFill>
              <a:schemeClr val="accent6">
                <a:lumMod val="10000"/>
              </a:schemeClr>
            </a:solidFill>
          </a:endParaRPr>
        </a:p>
      </dgm:t>
    </dgm:pt>
    <dgm:pt modelId="{0EFA3A3D-0EA7-45A5-8DB6-1103318EF23F}" type="parTrans" cxnId="{C94D77E1-0DA3-4FC3-8A87-18177DDD69A0}">
      <dgm:prSet/>
      <dgm:spPr/>
      <dgm:t>
        <a:bodyPr/>
        <a:lstStyle/>
        <a:p>
          <a:endParaRPr lang="en-US">
            <a:solidFill>
              <a:schemeClr val="accent6">
                <a:lumMod val="10000"/>
              </a:schemeClr>
            </a:solidFill>
          </a:endParaRPr>
        </a:p>
      </dgm:t>
    </dgm:pt>
    <dgm:pt modelId="{B9879354-9BA7-4397-BF52-26F7741DDC6A}">
      <dgm:prSet phldrT="[Text]"/>
      <dgm:spPr>
        <a:xfrm rot="5400000">
          <a:off x="5346834" y="2817426"/>
          <a:ext cx="1768078" cy="5864352"/>
        </a:xfrm>
        <a:prstGeom prst="round2SameRect">
          <a:avLst/>
        </a:prstGeom>
        <a:solidFill>
          <a:srgbClr val="A2BEE8">
            <a:tint val="40000"/>
            <a:alpha val="90000"/>
            <a:hueOff val="5932775"/>
            <a:satOff val="-40501"/>
            <a:lumOff val="-6056"/>
            <a:alphaOff val="0"/>
          </a:srgbClr>
        </a:solidFill>
        <a:ln w="6350" cap="flat" cmpd="sng" algn="ctr">
          <a:solidFill>
            <a:srgbClr val="A2BEE8">
              <a:tint val="40000"/>
              <a:alpha val="90000"/>
              <a:hueOff val="5932775"/>
              <a:satOff val="-40501"/>
              <a:lumOff val="-6056"/>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dirty="0">
              <a:solidFill>
                <a:srgbClr val="BFDFE3">
                  <a:lumMod val="10000"/>
                </a:srgbClr>
              </a:solidFill>
              <a:latin typeface="Calibri" panose="020F0502020204030204"/>
              <a:ea typeface="+mn-ea"/>
              <a:cs typeface="+mn-cs"/>
            </a:rPr>
            <a:t>Report </a:t>
          </a:r>
        </a:p>
      </dgm:t>
    </dgm:pt>
    <dgm:pt modelId="{2545FFCE-5899-42AE-9CD2-7FC8058DFCE6}" type="sibTrans" cxnId="{DD9340AA-BEF9-4162-AF6D-6852EC326BF8}">
      <dgm:prSet/>
      <dgm:spPr/>
      <dgm:t>
        <a:bodyPr/>
        <a:lstStyle/>
        <a:p>
          <a:endParaRPr lang="en-US">
            <a:solidFill>
              <a:schemeClr val="accent6">
                <a:lumMod val="10000"/>
              </a:schemeClr>
            </a:solidFill>
          </a:endParaRPr>
        </a:p>
      </dgm:t>
    </dgm:pt>
    <dgm:pt modelId="{A3C514BE-1D37-483C-B9AF-D3F0E432F6D5}" type="parTrans" cxnId="{DD9340AA-BEF9-4162-AF6D-6852EC326BF8}">
      <dgm:prSet/>
      <dgm:spPr/>
      <dgm:t>
        <a:bodyPr/>
        <a:lstStyle/>
        <a:p>
          <a:endParaRPr lang="en-US">
            <a:solidFill>
              <a:schemeClr val="accent6">
                <a:lumMod val="10000"/>
              </a:schemeClr>
            </a:solidFill>
          </a:endParaRPr>
        </a:p>
      </dgm:t>
    </dgm:pt>
    <dgm:pt modelId="{532BEFE7-E054-42E5-92DA-AEC40C597726}" type="pres">
      <dgm:prSet presAssocID="{04D6B2C4-AB6E-4DC2-AE16-614C3ED6ABD2}" presName="Name0" presStyleCnt="0">
        <dgm:presLayoutVars>
          <dgm:dir/>
          <dgm:animLvl val="lvl"/>
          <dgm:resizeHandles val="exact"/>
        </dgm:presLayoutVars>
      </dgm:prSet>
      <dgm:spPr/>
    </dgm:pt>
    <dgm:pt modelId="{BF5BC56F-F171-43FC-995B-F88686EAA07F}" type="pres">
      <dgm:prSet presAssocID="{1352B3E3-C3ED-4A2E-9BE8-85A6DEDE50BB}" presName="linNode" presStyleCnt="0"/>
      <dgm:spPr/>
    </dgm:pt>
    <dgm:pt modelId="{2B4BEDED-2B44-473E-9096-4155D4F1B671}" type="pres">
      <dgm:prSet presAssocID="{1352B3E3-C3ED-4A2E-9BE8-85A6DEDE50BB}" presName="parentText" presStyleLbl="node1" presStyleIdx="0" presStyleCnt="3">
        <dgm:presLayoutVars>
          <dgm:chMax val="1"/>
          <dgm:bulletEnabled val="1"/>
        </dgm:presLayoutVars>
      </dgm:prSet>
      <dgm:spPr/>
    </dgm:pt>
    <dgm:pt modelId="{F9C03873-B7D9-4F70-A87F-8BE779A07C8B}" type="pres">
      <dgm:prSet presAssocID="{1352B3E3-C3ED-4A2E-9BE8-85A6DEDE50BB}" presName="descendantText" presStyleLbl="alignAccFollowNode1" presStyleIdx="0" presStyleCnt="3" custScaleY="115694" custLinFactNeighborX="0" custLinFactNeighborY="2292">
        <dgm:presLayoutVars>
          <dgm:bulletEnabled val="1"/>
        </dgm:presLayoutVars>
      </dgm:prSet>
      <dgm:spPr/>
    </dgm:pt>
    <dgm:pt modelId="{1A0C66E6-4B04-43CB-BE2D-BF0CF1E62C87}" type="pres">
      <dgm:prSet presAssocID="{04C68417-DC71-42E4-8848-CD813CBCBAF5}" presName="sp" presStyleCnt="0"/>
      <dgm:spPr/>
    </dgm:pt>
    <dgm:pt modelId="{D0D1F1F8-076D-43E1-B10D-01C969AF1CB1}" type="pres">
      <dgm:prSet presAssocID="{94189A83-BBD7-4A75-83F4-8D76C44CFC5C}" presName="linNode" presStyleCnt="0"/>
      <dgm:spPr/>
    </dgm:pt>
    <dgm:pt modelId="{3EBEBA8B-F01D-44FB-9690-4ECC4C492D95}" type="pres">
      <dgm:prSet presAssocID="{94189A83-BBD7-4A75-83F4-8D76C44CFC5C}" presName="parentText" presStyleLbl="node1" presStyleIdx="1" presStyleCnt="3">
        <dgm:presLayoutVars>
          <dgm:chMax val="1"/>
          <dgm:bulletEnabled val="1"/>
        </dgm:presLayoutVars>
      </dgm:prSet>
      <dgm:spPr/>
    </dgm:pt>
    <dgm:pt modelId="{C5C0CCF1-6D54-4366-A6E5-46AA23857D7D}" type="pres">
      <dgm:prSet presAssocID="{94189A83-BBD7-4A75-83F4-8D76C44CFC5C}" presName="descendantText" presStyleLbl="alignAccFollowNode1" presStyleIdx="1" presStyleCnt="3">
        <dgm:presLayoutVars>
          <dgm:bulletEnabled val="1"/>
        </dgm:presLayoutVars>
      </dgm:prSet>
      <dgm:spPr/>
    </dgm:pt>
    <dgm:pt modelId="{B39B81B8-9B03-4D58-A9D2-1E60F6E2DE33}" type="pres">
      <dgm:prSet presAssocID="{8025B2A6-CCC9-425F-A0BB-90E9BBAE0713}" presName="sp" presStyleCnt="0"/>
      <dgm:spPr/>
    </dgm:pt>
    <dgm:pt modelId="{B982B769-088C-4B03-9045-086A212F1A4F}" type="pres">
      <dgm:prSet presAssocID="{8D4435CA-63A0-496F-BD72-69D9CAE7C76D}" presName="linNode" presStyleCnt="0"/>
      <dgm:spPr/>
    </dgm:pt>
    <dgm:pt modelId="{0ADE5FB5-D975-41AE-B1C6-EC592B613741}" type="pres">
      <dgm:prSet presAssocID="{8D4435CA-63A0-496F-BD72-69D9CAE7C76D}" presName="parentText" presStyleLbl="node1" presStyleIdx="2" presStyleCnt="3">
        <dgm:presLayoutVars>
          <dgm:chMax val="1"/>
          <dgm:bulletEnabled val="1"/>
        </dgm:presLayoutVars>
      </dgm:prSet>
      <dgm:spPr/>
    </dgm:pt>
    <dgm:pt modelId="{F6F153E7-3C90-401A-ACC7-918DDEA90819}" type="pres">
      <dgm:prSet presAssocID="{8D4435CA-63A0-496F-BD72-69D9CAE7C76D}" presName="descendantText" presStyleLbl="alignAccFollowNode1" presStyleIdx="2" presStyleCnt="3" custLinFactNeighborY="0">
        <dgm:presLayoutVars>
          <dgm:bulletEnabled val="1"/>
        </dgm:presLayoutVars>
      </dgm:prSet>
      <dgm:spPr/>
    </dgm:pt>
  </dgm:ptLst>
  <dgm:cxnLst>
    <dgm:cxn modelId="{EA63E50C-1F0B-4471-85B1-8F725D0D7D63}" srcId="{94189A83-BBD7-4A75-83F4-8D76C44CFC5C}" destId="{28D64122-ACBA-4DFF-956B-E41ACA81D1E3}" srcOrd="2" destOrd="0" parTransId="{26003D0D-6C8C-47CD-B9E5-C75D25B0CB44}" sibTransId="{8BF37FF1-78B5-4982-A1BE-A5FA3C2FC564}"/>
    <dgm:cxn modelId="{B462CC2D-9617-4A75-B42C-9CD0B4A84C45}" type="presOf" srcId="{C74C5D4B-B775-4620-9328-5F0C2C441E51}" destId="{F9C03873-B7D9-4F70-A87F-8BE779A07C8B}" srcOrd="0" destOrd="3" presId="urn:microsoft.com/office/officeart/2005/8/layout/vList5"/>
    <dgm:cxn modelId="{09BA7C31-BB96-4A13-A31C-F590FECA4833}" type="presOf" srcId="{B95546C3-E608-4194-8038-FC154CA39F74}" destId="{C5C0CCF1-6D54-4366-A6E5-46AA23857D7D}" srcOrd="0" destOrd="0" presId="urn:microsoft.com/office/officeart/2005/8/layout/vList5"/>
    <dgm:cxn modelId="{B52E7532-1AF3-4D04-B7EF-A2B131DEE81C}" srcId="{1352B3E3-C3ED-4A2E-9BE8-85A6DEDE50BB}" destId="{C74C5D4B-B775-4620-9328-5F0C2C441E51}" srcOrd="3" destOrd="0" parTransId="{FBEAF242-10B5-427B-ADB3-2DEF6978C95A}" sibTransId="{36BF2E26-6E6D-42B6-837B-F1DF68CDFCAC}"/>
    <dgm:cxn modelId="{6009613D-141F-43B1-91EC-4159306FB85C}" type="presOf" srcId="{04D6B2C4-AB6E-4DC2-AE16-614C3ED6ABD2}" destId="{532BEFE7-E054-42E5-92DA-AEC40C597726}" srcOrd="0" destOrd="0" presId="urn:microsoft.com/office/officeart/2005/8/layout/vList5"/>
    <dgm:cxn modelId="{2902D75E-0BE6-4573-9EA7-7135AE5ADFBF}" type="presOf" srcId="{28D64122-ACBA-4DFF-956B-E41ACA81D1E3}" destId="{C5C0CCF1-6D54-4366-A6E5-46AA23857D7D}" srcOrd="0" destOrd="2" presId="urn:microsoft.com/office/officeart/2005/8/layout/vList5"/>
    <dgm:cxn modelId="{C2827865-3576-454B-AE18-4D2B5E85914E}" srcId="{94189A83-BBD7-4A75-83F4-8D76C44CFC5C}" destId="{B95546C3-E608-4194-8038-FC154CA39F74}" srcOrd="0" destOrd="0" parTransId="{4366763A-1F18-4B0C-8E24-CCA3F8C24BD3}" sibTransId="{C228EBE3-586A-42F0-990E-36B75382458A}"/>
    <dgm:cxn modelId="{E2E85A68-6F20-43B4-B5B1-4699AAAD7C4A}" type="presOf" srcId="{9CF45F5A-5ABD-4296-A4EE-B7AFBC8B945D}" destId="{F6F153E7-3C90-401A-ACC7-918DDEA90819}" srcOrd="0" destOrd="0" presId="urn:microsoft.com/office/officeart/2005/8/layout/vList5"/>
    <dgm:cxn modelId="{15045F4A-68D9-42E8-A0B3-1D258D8BAFB8}" type="presOf" srcId="{1352B3E3-C3ED-4A2E-9BE8-85A6DEDE50BB}" destId="{2B4BEDED-2B44-473E-9096-4155D4F1B671}" srcOrd="0" destOrd="0" presId="urn:microsoft.com/office/officeart/2005/8/layout/vList5"/>
    <dgm:cxn modelId="{27D2A371-D13D-4345-9F5A-8DD187D8FDC5}" type="presOf" srcId="{BD92D25F-518B-4A85-9F7C-818BD9F9AA66}" destId="{F9C03873-B7D9-4F70-A87F-8BE779A07C8B}" srcOrd="0" destOrd="0" presId="urn:microsoft.com/office/officeart/2005/8/layout/vList5"/>
    <dgm:cxn modelId="{58FADC56-473A-4D0C-869B-6ED7625F4A85}" srcId="{04D6B2C4-AB6E-4DC2-AE16-614C3ED6ABD2}" destId="{1352B3E3-C3ED-4A2E-9BE8-85A6DEDE50BB}" srcOrd="0" destOrd="0" parTransId="{0F7AE3AF-E102-4904-96A9-4FDCE88A0DF1}" sibTransId="{04C68417-DC71-42E4-8848-CD813CBCBAF5}"/>
    <dgm:cxn modelId="{5AE4DB7A-4C9F-4FB5-BD7F-DA76599EF5BC}" type="presOf" srcId="{0B35315B-48C9-4654-8325-D18F7A26B0B3}" destId="{C5C0CCF1-6D54-4366-A6E5-46AA23857D7D}" srcOrd="0" destOrd="1" presId="urn:microsoft.com/office/officeart/2005/8/layout/vList5"/>
    <dgm:cxn modelId="{2450F07D-C505-447E-BDB0-7E14360560D1}" srcId="{1352B3E3-C3ED-4A2E-9BE8-85A6DEDE50BB}" destId="{3782C6AA-5B74-49F9-B6EC-0AC501624759}" srcOrd="1" destOrd="0" parTransId="{2F1791EB-F4C9-42E3-AB11-3C41A066C37A}" sibTransId="{1001B8C1-E84F-482D-A65A-0C575A0F2EEB}"/>
    <dgm:cxn modelId="{4B8E3784-3DAD-4180-85CB-4EF0C0AC00B7}" type="presOf" srcId="{8D4435CA-63A0-496F-BD72-69D9CAE7C76D}" destId="{0ADE5FB5-D975-41AE-B1C6-EC592B613741}" srcOrd="0" destOrd="0" presId="urn:microsoft.com/office/officeart/2005/8/layout/vList5"/>
    <dgm:cxn modelId="{BBCCC891-ABE6-405D-9092-9B08700704F7}" srcId="{1352B3E3-C3ED-4A2E-9BE8-85A6DEDE50BB}" destId="{4AD431DC-425E-4ED0-BDE4-1AAAEF2C7379}" srcOrd="2" destOrd="0" parTransId="{B7025A69-B048-41E7-8A0D-83A86FCBB4A0}" sibTransId="{F705A4BD-7F2F-4A3F-B49E-9DE72B1A59AC}"/>
    <dgm:cxn modelId="{69DE1299-D570-4CA0-9317-0D836AEAC1AB}" srcId="{94189A83-BBD7-4A75-83F4-8D76C44CFC5C}" destId="{0B35315B-48C9-4654-8325-D18F7A26B0B3}" srcOrd="1" destOrd="0" parTransId="{EA327D84-6F09-4DFF-A054-74C9751998F8}" sibTransId="{4BA616DE-595A-453D-BA78-71C06E851FC6}"/>
    <dgm:cxn modelId="{DB23D09B-EF66-46D2-BA2C-B14B17303378}" type="presOf" srcId="{4AD431DC-425E-4ED0-BDE4-1AAAEF2C7379}" destId="{F9C03873-B7D9-4F70-A87F-8BE779A07C8B}" srcOrd="0" destOrd="2" presId="urn:microsoft.com/office/officeart/2005/8/layout/vList5"/>
    <dgm:cxn modelId="{1CE229A5-4CED-4865-B712-4BFD3D72F340}" type="presOf" srcId="{B9879354-9BA7-4397-BF52-26F7741DDC6A}" destId="{F6F153E7-3C90-401A-ACC7-918DDEA90819}" srcOrd="0" destOrd="2" presId="urn:microsoft.com/office/officeart/2005/8/layout/vList5"/>
    <dgm:cxn modelId="{DD9340AA-BEF9-4162-AF6D-6852EC326BF8}" srcId="{8D4435CA-63A0-496F-BD72-69D9CAE7C76D}" destId="{B9879354-9BA7-4397-BF52-26F7741DDC6A}" srcOrd="2" destOrd="0" parTransId="{A3C514BE-1D37-483C-B9AF-D3F0E432F6D5}" sibTransId="{2545FFCE-5899-42AE-9CD2-7FC8058DFCE6}"/>
    <dgm:cxn modelId="{7A652AB7-0365-47AF-AAD8-AAB726317F10}" type="presOf" srcId="{94189A83-BBD7-4A75-83F4-8D76C44CFC5C}" destId="{3EBEBA8B-F01D-44FB-9690-4ECC4C492D95}" srcOrd="0" destOrd="0" presId="urn:microsoft.com/office/officeart/2005/8/layout/vList5"/>
    <dgm:cxn modelId="{B90D57CB-E53E-4730-B6C9-8A3000453B48}" srcId="{8D4435CA-63A0-496F-BD72-69D9CAE7C76D}" destId="{9CF45F5A-5ABD-4296-A4EE-B7AFBC8B945D}" srcOrd="0" destOrd="0" parTransId="{671B42CF-2195-439B-82D1-865252035B82}" sibTransId="{A0F2D498-BD85-4A70-86B7-E5D67CA6D665}"/>
    <dgm:cxn modelId="{741CA8DC-D87B-4F70-8495-525A37BC7027}" type="presOf" srcId="{925855BB-D8CD-4E64-ADA1-293F6BF60410}" destId="{F6F153E7-3C90-401A-ACC7-918DDEA90819}" srcOrd="0" destOrd="1" presId="urn:microsoft.com/office/officeart/2005/8/layout/vList5"/>
    <dgm:cxn modelId="{C4D761DF-1358-4765-B135-EBA00267D8D6}" srcId="{04D6B2C4-AB6E-4DC2-AE16-614C3ED6ABD2}" destId="{8D4435CA-63A0-496F-BD72-69D9CAE7C76D}" srcOrd="2" destOrd="0" parTransId="{59B4C7D7-CE84-4876-B339-BE73D7DBC8C5}" sibTransId="{DC6FBBDA-2CD6-41A0-BD94-84210A4376BA}"/>
    <dgm:cxn modelId="{C94D77E1-0DA3-4FC3-8A87-18177DDD69A0}" srcId="{8D4435CA-63A0-496F-BD72-69D9CAE7C76D}" destId="{925855BB-D8CD-4E64-ADA1-293F6BF60410}" srcOrd="1" destOrd="0" parTransId="{0EFA3A3D-0EA7-45A5-8DB6-1103318EF23F}" sibTransId="{53545730-9679-43EC-8051-9E6B6E0204FB}"/>
    <dgm:cxn modelId="{A51A84E4-7AF6-4F1B-8936-C5C79AFDE844}" type="presOf" srcId="{3782C6AA-5B74-49F9-B6EC-0AC501624759}" destId="{F9C03873-B7D9-4F70-A87F-8BE779A07C8B}" srcOrd="0" destOrd="1" presId="urn:microsoft.com/office/officeart/2005/8/layout/vList5"/>
    <dgm:cxn modelId="{3B5E0DE5-8771-465E-923C-8627CAA10651}" srcId="{04D6B2C4-AB6E-4DC2-AE16-614C3ED6ABD2}" destId="{94189A83-BBD7-4A75-83F4-8D76C44CFC5C}" srcOrd="1" destOrd="0" parTransId="{87E561E8-C6C4-4AF9-A3F6-8A12CE4F6F26}" sibTransId="{8025B2A6-CCC9-425F-A0BB-90E9BBAE0713}"/>
    <dgm:cxn modelId="{47A7D1F2-792F-4653-83D0-3B0BD1456613}" srcId="{1352B3E3-C3ED-4A2E-9BE8-85A6DEDE50BB}" destId="{BD92D25F-518B-4A85-9F7C-818BD9F9AA66}" srcOrd="0" destOrd="0" parTransId="{82D0AD9D-988E-4404-AC93-B43756E3B6BB}" sibTransId="{A86B3EC0-940F-4E94-9566-1A15B33BC132}"/>
    <dgm:cxn modelId="{17842B30-CA1F-44DD-BDA6-863E8A25684B}" type="presParOf" srcId="{532BEFE7-E054-42E5-92DA-AEC40C597726}" destId="{BF5BC56F-F171-43FC-995B-F88686EAA07F}" srcOrd="0" destOrd="0" presId="urn:microsoft.com/office/officeart/2005/8/layout/vList5"/>
    <dgm:cxn modelId="{F7855D97-C206-4CC4-81EA-384D98E61283}" type="presParOf" srcId="{BF5BC56F-F171-43FC-995B-F88686EAA07F}" destId="{2B4BEDED-2B44-473E-9096-4155D4F1B671}" srcOrd="0" destOrd="0" presId="urn:microsoft.com/office/officeart/2005/8/layout/vList5"/>
    <dgm:cxn modelId="{F8DB8620-7306-446C-AA18-DB8B9ABF3AAA}" type="presParOf" srcId="{BF5BC56F-F171-43FC-995B-F88686EAA07F}" destId="{F9C03873-B7D9-4F70-A87F-8BE779A07C8B}" srcOrd="1" destOrd="0" presId="urn:microsoft.com/office/officeart/2005/8/layout/vList5"/>
    <dgm:cxn modelId="{8C20EAF2-6735-431E-A69E-3440D66E89C1}" type="presParOf" srcId="{532BEFE7-E054-42E5-92DA-AEC40C597726}" destId="{1A0C66E6-4B04-43CB-BE2D-BF0CF1E62C87}" srcOrd="1" destOrd="0" presId="urn:microsoft.com/office/officeart/2005/8/layout/vList5"/>
    <dgm:cxn modelId="{FED3D8F5-C243-4B53-9FDA-BCF943716807}" type="presParOf" srcId="{532BEFE7-E054-42E5-92DA-AEC40C597726}" destId="{D0D1F1F8-076D-43E1-B10D-01C969AF1CB1}" srcOrd="2" destOrd="0" presId="urn:microsoft.com/office/officeart/2005/8/layout/vList5"/>
    <dgm:cxn modelId="{19F07390-0531-4F29-A64E-434ABF9EFEDF}" type="presParOf" srcId="{D0D1F1F8-076D-43E1-B10D-01C969AF1CB1}" destId="{3EBEBA8B-F01D-44FB-9690-4ECC4C492D95}" srcOrd="0" destOrd="0" presId="urn:microsoft.com/office/officeart/2005/8/layout/vList5"/>
    <dgm:cxn modelId="{D71A4E7B-78D6-4C17-AB67-55719FAB8F08}" type="presParOf" srcId="{D0D1F1F8-076D-43E1-B10D-01C969AF1CB1}" destId="{C5C0CCF1-6D54-4366-A6E5-46AA23857D7D}" srcOrd="1" destOrd="0" presId="urn:microsoft.com/office/officeart/2005/8/layout/vList5"/>
    <dgm:cxn modelId="{A2384D16-1CF5-4EBC-BD35-D6277D2CE3F1}" type="presParOf" srcId="{532BEFE7-E054-42E5-92DA-AEC40C597726}" destId="{B39B81B8-9B03-4D58-A9D2-1E60F6E2DE33}" srcOrd="3" destOrd="0" presId="urn:microsoft.com/office/officeart/2005/8/layout/vList5"/>
    <dgm:cxn modelId="{34B21D2B-668B-4363-A176-B173E7CCCC21}" type="presParOf" srcId="{532BEFE7-E054-42E5-92DA-AEC40C597726}" destId="{B982B769-088C-4B03-9045-086A212F1A4F}" srcOrd="4" destOrd="0" presId="urn:microsoft.com/office/officeart/2005/8/layout/vList5"/>
    <dgm:cxn modelId="{07E8D33E-5EE1-4141-8AF6-D7B6E5BD425E}" type="presParOf" srcId="{B982B769-088C-4B03-9045-086A212F1A4F}" destId="{0ADE5FB5-D975-41AE-B1C6-EC592B613741}" srcOrd="0" destOrd="0" presId="urn:microsoft.com/office/officeart/2005/8/layout/vList5"/>
    <dgm:cxn modelId="{6B3ADCE1-C708-406A-9CBD-60169292C426}" type="presParOf" srcId="{B982B769-088C-4B03-9045-086A212F1A4F}" destId="{F6F153E7-3C90-401A-ACC7-918DDEA9081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B3617C-4914-45C1-A37D-3D01BABB257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4FE10339-D077-4732-9A13-637DE9DA2064}">
      <dgm:prSet phldrT="[Text]"/>
      <dgm:spPr>
        <a:solidFill>
          <a:schemeClr val="accent3">
            <a:lumMod val="40000"/>
            <a:lumOff val="60000"/>
          </a:schemeClr>
        </a:solidFill>
      </dgm:spPr>
      <dgm:t>
        <a:bodyPr/>
        <a:lstStyle/>
        <a:p>
          <a:r>
            <a:rPr lang="en-GB" b="1" dirty="0">
              <a:solidFill>
                <a:schemeClr val="tx1"/>
              </a:solidFill>
            </a:rPr>
            <a:t>BAU</a:t>
          </a:r>
        </a:p>
      </dgm:t>
    </dgm:pt>
    <dgm:pt modelId="{1D852FDC-5814-428F-AD0D-D1C509859812}" type="parTrans" cxnId="{AF636A2C-A400-47C7-AF94-2747142FC233}">
      <dgm:prSet/>
      <dgm:spPr/>
      <dgm:t>
        <a:bodyPr/>
        <a:lstStyle/>
        <a:p>
          <a:endParaRPr lang="en-GB"/>
        </a:p>
      </dgm:t>
    </dgm:pt>
    <dgm:pt modelId="{0F302756-680B-4EB0-9D32-1C1C73F4E931}" type="sibTrans" cxnId="{AF636A2C-A400-47C7-AF94-2747142FC233}">
      <dgm:prSet/>
      <dgm:spPr/>
      <dgm:t>
        <a:bodyPr/>
        <a:lstStyle/>
        <a:p>
          <a:endParaRPr lang="en-GB"/>
        </a:p>
      </dgm:t>
    </dgm:pt>
    <dgm:pt modelId="{A17A62A8-09D0-4B13-8B30-AAF7BD333474}">
      <dgm:prSet phldrT="[Text]"/>
      <dgm:spPr>
        <a:solidFill>
          <a:schemeClr val="tx2">
            <a:lumMod val="20000"/>
            <a:lumOff val="80000"/>
          </a:schemeClr>
        </a:solidFill>
      </dgm:spPr>
      <dgm:t>
        <a:bodyPr/>
        <a:lstStyle/>
        <a:p>
          <a:r>
            <a:rPr lang="en-GB" b="1" dirty="0">
              <a:solidFill>
                <a:schemeClr val="tx1"/>
              </a:solidFill>
            </a:rPr>
            <a:t>Stage 1</a:t>
          </a:r>
        </a:p>
      </dgm:t>
    </dgm:pt>
    <dgm:pt modelId="{06E61233-DF53-471D-B65E-5FB730B515AA}" type="parTrans" cxnId="{E1F269C9-6FC2-4610-97E6-5CCBD17A828A}">
      <dgm:prSet/>
      <dgm:spPr/>
      <dgm:t>
        <a:bodyPr/>
        <a:lstStyle/>
        <a:p>
          <a:endParaRPr lang="en-GB"/>
        </a:p>
      </dgm:t>
    </dgm:pt>
    <dgm:pt modelId="{729FC1DC-CD46-48FA-9BA5-A108BA781279}" type="sibTrans" cxnId="{E1F269C9-6FC2-4610-97E6-5CCBD17A828A}">
      <dgm:prSet/>
      <dgm:spPr/>
      <dgm:t>
        <a:bodyPr/>
        <a:lstStyle/>
        <a:p>
          <a:endParaRPr lang="en-GB"/>
        </a:p>
      </dgm:t>
    </dgm:pt>
    <dgm:pt modelId="{72D9E75E-606F-4D83-A5AF-CD959ED454D0}">
      <dgm:prSet phldrT="[Text]" custT="1"/>
      <dgm:spPr>
        <a:solidFill>
          <a:srgbClr val="1B3D6D">
            <a:lumMod val="20000"/>
            <a:lumOff val="80000"/>
          </a:srgbClr>
        </a:solidFill>
        <a:ln w="12700" cap="flat" cmpd="sng" algn="ctr">
          <a:solidFill>
            <a:prstClr val="white">
              <a:hueOff val="0"/>
              <a:satOff val="0"/>
              <a:lumOff val="0"/>
              <a:alphaOff val="0"/>
            </a:prstClr>
          </a:solidFill>
          <a:prstDash val="solid"/>
          <a:miter lim="800000"/>
        </a:ln>
        <a:effectLst/>
      </dgm:spPr>
      <dgm:t>
        <a:bodyPr spcFirstLastPara="0" vert="horz" wrap="square" lIns="118110" tIns="118110" rIns="118110" bIns="118110" numCol="1" spcCol="1270" anchor="ctr" anchorCtr="0"/>
        <a:lstStyle/>
        <a:p>
          <a:pPr marL="0" lvl="0" indent="0" algn="ctr" defTabSz="1377950">
            <a:lnSpc>
              <a:spcPct val="90000"/>
            </a:lnSpc>
            <a:spcBef>
              <a:spcPct val="0"/>
            </a:spcBef>
            <a:spcAft>
              <a:spcPct val="35000"/>
            </a:spcAft>
            <a:buNone/>
          </a:pPr>
          <a:r>
            <a:rPr lang="en-GB" sz="3100" b="1" kern="1200" dirty="0">
              <a:solidFill>
                <a:prstClr val="black"/>
              </a:solidFill>
              <a:latin typeface="Calibri" panose="020F0502020204030204"/>
              <a:ea typeface="+mn-ea"/>
              <a:cs typeface="+mn-cs"/>
            </a:rPr>
            <a:t>Stage 2 </a:t>
          </a:r>
        </a:p>
      </dgm:t>
    </dgm:pt>
    <dgm:pt modelId="{D3488B9E-2115-469A-B861-48F5FB5948A1}" type="parTrans" cxnId="{BE2A72DC-1C3A-43DD-8537-39BC180C65DD}">
      <dgm:prSet/>
      <dgm:spPr/>
      <dgm:t>
        <a:bodyPr/>
        <a:lstStyle/>
        <a:p>
          <a:endParaRPr lang="en-GB"/>
        </a:p>
      </dgm:t>
    </dgm:pt>
    <dgm:pt modelId="{FC391E1E-5845-4091-965A-044E8B249DC6}" type="sibTrans" cxnId="{BE2A72DC-1C3A-43DD-8537-39BC180C65DD}">
      <dgm:prSet/>
      <dgm:spPr/>
      <dgm:t>
        <a:bodyPr/>
        <a:lstStyle/>
        <a:p>
          <a:endParaRPr lang="en-GB"/>
        </a:p>
      </dgm:t>
    </dgm:pt>
    <dgm:pt modelId="{C00DD678-CD06-4512-8C70-4DB7E7C17535}">
      <dgm:prSet phldrT="[Text]"/>
      <dgm:spPr/>
      <dgm:t>
        <a:bodyPr/>
        <a:lstStyle/>
        <a:p>
          <a:r>
            <a:rPr lang="en-GB" dirty="0"/>
            <a:t>INWO</a:t>
          </a:r>
        </a:p>
      </dgm:t>
    </dgm:pt>
    <dgm:pt modelId="{89D40785-A730-4038-8E63-60AAE081ADD7}" type="parTrans" cxnId="{0946D000-70C3-4F3F-BA54-B71FBC62F4D0}">
      <dgm:prSet/>
      <dgm:spPr/>
      <dgm:t>
        <a:bodyPr/>
        <a:lstStyle/>
        <a:p>
          <a:endParaRPr lang="en-GB"/>
        </a:p>
      </dgm:t>
    </dgm:pt>
    <dgm:pt modelId="{4E893299-97C3-4794-94D0-893622778E2E}" type="sibTrans" cxnId="{0946D000-70C3-4F3F-BA54-B71FBC62F4D0}">
      <dgm:prSet/>
      <dgm:spPr/>
      <dgm:t>
        <a:bodyPr/>
        <a:lstStyle/>
        <a:p>
          <a:endParaRPr lang="en-GB"/>
        </a:p>
      </dgm:t>
    </dgm:pt>
    <dgm:pt modelId="{A2B59968-BFFC-412A-9B7F-4BABF67EACE8}" type="pres">
      <dgm:prSet presAssocID="{D7B3617C-4914-45C1-A37D-3D01BABB257F}" presName="rootnode" presStyleCnt="0">
        <dgm:presLayoutVars>
          <dgm:chMax/>
          <dgm:chPref/>
          <dgm:dir/>
          <dgm:animLvl val="lvl"/>
        </dgm:presLayoutVars>
      </dgm:prSet>
      <dgm:spPr/>
    </dgm:pt>
    <dgm:pt modelId="{B5CB56CC-F1CA-4310-842E-BE79AA6B60E6}" type="pres">
      <dgm:prSet presAssocID="{4FE10339-D077-4732-9A13-637DE9DA2064}" presName="composite" presStyleCnt="0"/>
      <dgm:spPr/>
    </dgm:pt>
    <dgm:pt modelId="{61EA5BDB-A670-43CF-8A08-DA14763A65A5}" type="pres">
      <dgm:prSet presAssocID="{4FE10339-D077-4732-9A13-637DE9DA2064}" presName="bentUpArrow1" presStyleLbl="alignImgPlace1" presStyleIdx="0" presStyleCnt="3"/>
      <dgm:spPr/>
    </dgm:pt>
    <dgm:pt modelId="{972CB9DA-8D1B-4481-A144-8539031EEF22}" type="pres">
      <dgm:prSet presAssocID="{4FE10339-D077-4732-9A13-637DE9DA2064}" presName="ParentText" presStyleLbl="node1" presStyleIdx="0" presStyleCnt="4">
        <dgm:presLayoutVars>
          <dgm:chMax val="1"/>
          <dgm:chPref val="1"/>
          <dgm:bulletEnabled val="1"/>
        </dgm:presLayoutVars>
      </dgm:prSet>
      <dgm:spPr/>
    </dgm:pt>
    <dgm:pt modelId="{9E1C1281-905F-4BE9-B9F1-D32DF0E0FBC2}" type="pres">
      <dgm:prSet presAssocID="{4FE10339-D077-4732-9A13-637DE9DA2064}" presName="ChildText" presStyleLbl="revTx" presStyleIdx="0" presStyleCnt="3">
        <dgm:presLayoutVars>
          <dgm:chMax val="0"/>
          <dgm:chPref val="0"/>
          <dgm:bulletEnabled val="1"/>
        </dgm:presLayoutVars>
      </dgm:prSet>
      <dgm:spPr/>
    </dgm:pt>
    <dgm:pt modelId="{BD37B6E3-4F68-4D3C-B87B-F7C846F5C12E}" type="pres">
      <dgm:prSet presAssocID="{0F302756-680B-4EB0-9D32-1C1C73F4E931}" presName="sibTrans" presStyleCnt="0"/>
      <dgm:spPr/>
    </dgm:pt>
    <dgm:pt modelId="{50580F66-72B8-484B-94B3-18ED8D66BA94}" type="pres">
      <dgm:prSet presAssocID="{A17A62A8-09D0-4B13-8B30-AAF7BD333474}" presName="composite" presStyleCnt="0"/>
      <dgm:spPr/>
    </dgm:pt>
    <dgm:pt modelId="{11848FCE-ED2B-4202-B89D-BE191B542F1C}" type="pres">
      <dgm:prSet presAssocID="{A17A62A8-09D0-4B13-8B30-AAF7BD333474}" presName="bentUpArrow1" presStyleLbl="alignImgPlace1" presStyleIdx="1" presStyleCnt="3"/>
      <dgm:spPr/>
    </dgm:pt>
    <dgm:pt modelId="{3590D4AC-3CC2-47DC-BD71-26C385F8C112}" type="pres">
      <dgm:prSet presAssocID="{A17A62A8-09D0-4B13-8B30-AAF7BD333474}" presName="ParentText" presStyleLbl="node1" presStyleIdx="1" presStyleCnt="4">
        <dgm:presLayoutVars>
          <dgm:chMax val="1"/>
          <dgm:chPref val="1"/>
          <dgm:bulletEnabled val="1"/>
        </dgm:presLayoutVars>
      </dgm:prSet>
      <dgm:spPr/>
    </dgm:pt>
    <dgm:pt modelId="{D143C017-96D2-4B5D-9999-F740B0C2E9F8}" type="pres">
      <dgm:prSet presAssocID="{A17A62A8-09D0-4B13-8B30-AAF7BD333474}" presName="ChildText" presStyleLbl="revTx" presStyleIdx="1" presStyleCnt="3">
        <dgm:presLayoutVars>
          <dgm:chMax val="0"/>
          <dgm:chPref val="0"/>
          <dgm:bulletEnabled val="1"/>
        </dgm:presLayoutVars>
      </dgm:prSet>
      <dgm:spPr/>
    </dgm:pt>
    <dgm:pt modelId="{62395A55-3140-4102-A9F8-AB9FB99D85C8}" type="pres">
      <dgm:prSet presAssocID="{729FC1DC-CD46-48FA-9BA5-A108BA781279}" presName="sibTrans" presStyleCnt="0"/>
      <dgm:spPr/>
    </dgm:pt>
    <dgm:pt modelId="{864C18B6-3560-4BA3-B271-FE60EA506C1C}" type="pres">
      <dgm:prSet presAssocID="{72D9E75E-606F-4D83-A5AF-CD959ED454D0}" presName="composite" presStyleCnt="0"/>
      <dgm:spPr/>
    </dgm:pt>
    <dgm:pt modelId="{ACB3B4AF-5EA2-4409-83DD-D21B20BB2514}" type="pres">
      <dgm:prSet presAssocID="{72D9E75E-606F-4D83-A5AF-CD959ED454D0}" presName="bentUpArrow1" presStyleLbl="alignImgPlace1" presStyleIdx="2" presStyleCnt="3" custLinFactNeighborY="3120"/>
      <dgm:spPr/>
    </dgm:pt>
    <dgm:pt modelId="{0ADAD1DB-F51E-4F6F-9BCA-CEA53DCB9458}" type="pres">
      <dgm:prSet presAssocID="{72D9E75E-606F-4D83-A5AF-CD959ED454D0}" presName="ParentText" presStyleLbl="node1" presStyleIdx="2" presStyleCnt="4" custScaleX="113981">
        <dgm:presLayoutVars>
          <dgm:chMax val="1"/>
          <dgm:chPref val="1"/>
          <dgm:bulletEnabled val="1"/>
        </dgm:presLayoutVars>
      </dgm:prSet>
      <dgm:spPr>
        <a:xfrm>
          <a:off x="4605140" y="2441507"/>
          <a:ext cx="1535057" cy="1074490"/>
        </a:xfrm>
        <a:prstGeom prst="roundRect">
          <a:avLst>
            <a:gd name="adj" fmla="val 16670"/>
          </a:avLst>
        </a:prstGeom>
      </dgm:spPr>
    </dgm:pt>
    <dgm:pt modelId="{B2613AB1-E71D-4A8C-8502-47EBD212AF79}" type="pres">
      <dgm:prSet presAssocID="{72D9E75E-606F-4D83-A5AF-CD959ED454D0}" presName="ChildText" presStyleLbl="revTx" presStyleIdx="2" presStyleCnt="3">
        <dgm:presLayoutVars>
          <dgm:chMax val="0"/>
          <dgm:chPref val="0"/>
          <dgm:bulletEnabled val="1"/>
        </dgm:presLayoutVars>
      </dgm:prSet>
      <dgm:spPr/>
    </dgm:pt>
    <dgm:pt modelId="{812D33BD-54D2-44D1-934E-F7A622554DCF}" type="pres">
      <dgm:prSet presAssocID="{FC391E1E-5845-4091-965A-044E8B249DC6}" presName="sibTrans" presStyleCnt="0"/>
      <dgm:spPr/>
    </dgm:pt>
    <dgm:pt modelId="{184D9400-5827-4647-8626-893D178EE815}" type="pres">
      <dgm:prSet presAssocID="{C00DD678-CD06-4512-8C70-4DB7E7C17535}" presName="composite" presStyleCnt="0"/>
      <dgm:spPr/>
    </dgm:pt>
    <dgm:pt modelId="{B7DF2342-0A51-45C2-813B-ED11811B7092}" type="pres">
      <dgm:prSet presAssocID="{C00DD678-CD06-4512-8C70-4DB7E7C17535}" presName="ParentText" presStyleLbl="node1" presStyleIdx="3" presStyleCnt="4">
        <dgm:presLayoutVars>
          <dgm:chMax val="1"/>
          <dgm:chPref val="1"/>
          <dgm:bulletEnabled val="1"/>
        </dgm:presLayoutVars>
      </dgm:prSet>
      <dgm:spPr/>
    </dgm:pt>
  </dgm:ptLst>
  <dgm:cxnLst>
    <dgm:cxn modelId="{0946D000-70C3-4F3F-BA54-B71FBC62F4D0}" srcId="{D7B3617C-4914-45C1-A37D-3D01BABB257F}" destId="{C00DD678-CD06-4512-8C70-4DB7E7C17535}" srcOrd="3" destOrd="0" parTransId="{89D40785-A730-4038-8E63-60AAE081ADD7}" sibTransId="{4E893299-97C3-4794-94D0-893622778E2E}"/>
    <dgm:cxn modelId="{AF636A2C-A400-47C7-AF94-2747142FC233}" srcId="{D7B3617C-4914-45C1-A37D-3D01BABB257F}" destId="{4FE10339-D077-4732-9A13-637DE9DA2064}" srcOrd="0" destOrd="0" parTransId="{1D852FDC-5814-428F-AD0D-D1C509859812}" sibTransId="{0F302756-680B-4EB0-9D32-1C1C73F4E931}"/>
    <dgm:cxn modelId="{0FEFBE41-2498-4159-B892-3D89569364F5}" type="presOf" srcId="{C00DD678-CD06-4512-8C70-4DB7E7C17535}" destId="{B7DF2342-0A51-45C2-813B-ED11811B7092}" srcOrd="0" destOrd="0" presId="urn:microsoft.com/office/officeart/2005/8/layout/StepDownProcess"/>
    <dgm:cxn modelId="{361B7075-9B11-485A-948A-CD0F200416F5}" type="presOf" srcId="{72D9E75E-606F-4D83-A5AF-CD959ED454D0}" destId="{0ADAD1DB-F51E-4F6F-9BCA-CEA53DCB9458}" srcOrd="0" destOrd="0" presId="urn:microsoft.com/office/officeart/2005/8/layout/StepDownProcess"/>
    <dgm:cxn modelId="{907F9A91-5DB4-468A-A6F0-7B95EC3D18A5}" type="presOf" srcId="{4FE10339-D077-4732-9A13-637DE9DA2064}" destId="{972CB9DA-8D1B-4481-A144-8539031EEF22}" srcOrd="0" destOrd="0" presId="urn:microsoft.com/office/officeart/2005/8/layout/StepDownProcess"/>
    <dgm:cxn modelId="{C316A6A3-0EED-4BC4-A85A-1CCA3C8901D4}" type="presOf" srcId="{A17A62A8-09D0-4B13-8B30-AAF7BD333474}" destId="{3590D4AC-3CC2-47DC-BD71-26C385F8C112}" srcOrd="0" destOrd="0" presId="urn:microsoft.com/office/officeart/2005/8/layout/StepDownProcess"/>
    <dgm:cxn modelId="{781F32B1-1B74-416C-9853-907B66632704}" type="presOf" srcId="{D7B3617C-4914-45C1-A37D-3D01BABB257F}" destId="{A2B59968-BFFC-412A-9B7F-4BABF67EACE8}" srcOrd="0" destOrd="0" presId="urn:microsoft.com/office/officeart/2005/8/layout/StepDownProcess"/>
    <dgm:cxn modelId="{E1F269C9-6FC2-4610-97E6-5CCBD17A828A}" srcId="{D7B3617C-4914-45C1-A37D-3D01BABB257F}" destId="{A17A62A8-09D0-4B13-8B30-AAF7BD333474}" srcOrd="1" destOrd="0" parTransId="{06E61233-DF53-471D-B65E-5FB730B515AA}" sibTransId="{729FC1DC-CD46-48FA-9BA5-A108BA781279}"/>
    <dgm:cxn modelId="{BE2A72DC-1C3A-43DD-8537-39BC180C65DD}" srcId="{D7B3617C-4914-45C1-A37D-3D01BABB257F}" destId="{72D9E75E-606F-4D83-A5AF-CD959ED454D0}" srcOrd="2" destOrd="0" parTransId="{D3488B9E-2115-469A-B861-48F5FB5948A1}" sibTransId="{FC391E1E-5845-4091-965A-044E8B249DC6}"/>
    <dgm:cxn modelId="{B1C26ADF-A208-44FB-9144-1A5BD7FEC013}" type="presParOf" srcId="{A2B59968-BFFC-412A-9B7F-4BABF67EACE8}" destId="{B5CB56CC-F1CA-4310-842E-BE79AA6B60E6}" srcOrd="0" destOrd="0" presId="urn:microsoft.com/office/officeart/2005/8/layout/StepDownProcess"/>
    <dgm:cxn modelId="{2F8E9CB2-ABA5-4A4E-8F4A-4ED843C61E1E}" type="presParOf" srcId="{B5CB56CC-F1CA-4310-842E-BE79AA6B60E6}" destId="{61EA5BDB-A670-43CF-8A08-DA14763A65A5}" srcOrd="0" destOrd="0" presId="urn:microsoft.com/office/officeart/2005/8/layout/StepDownProcess"/>
    <dgm:cxn modelId="{4B59EA1B-CF4E-4E76-B8DB-06DBD55BD1F8}" type="presParOf" srcId="{B5CB56CC-F1CA-4310-842E-BE79AA6B60E6}" destId="{972CB9DA-8D1B-4481-A144-8539031EEF22}" srcOrd="1" destOrd="0" presId="urn:microsoft.com/office/officeart/2005/8/layout/StepDownProcess"/>
    <dgm:cxn modelId="{8BD0F040-4739-43D1-9E0D-9F43150DA41F}" type="presParOf" srcId="{B5CB56CC-F1CA-4310-842E-BE79AA6B60E6}" destId="{9E1C1281-905F-4BE9-B9F1-D32DF0E0FBC2}" srcOrd="2" destOrd="0" presId="urn:microsoft.com/office/officeart/2005/8/layout/StepDownProcess"/>
    <dgm:cxn modelId="{033FC6E7-A93E-4C2D-950C-3380D8DDC647}" type="presParOf" srcId="{A2B59968-BFFC-412A-9B7F-4BABF67EACE8}" destId="{BD37B6E3-4F68-4D3C-B87B-F7C846F5C12E}" srcOrd="1" destOrd="0" presId="urn:microsoft.com/office/officeart/2005/8/layout/StepDownProcess"/>
    <dgm:cxn modelId="{D03C2CDF-2FB5-46BA-9081-0F8BCD976A5C}" type="presParOf" srcId="{A2B59968-BFFC-412A-9B7F-4BABF67EACE8}" destId="{50580F66-72B8-484B-94B3-18ED8D66BA94}" srcOrd="2" destOrd="0" presId="urn:microsoft.com/office/officeart/2005/8/layout/StepDownProcess"/>
    <dgm:cxn modelId="{6B44EA05-8D56-46D1-B21B-C975ACF34DFB}" type="presParOf" srcId="{50580F66-72B8-484B-94B3-18ED8D66BA94}" destId="{11848FCE-ED2B-4202-B89D-BE191B542F1C}" srcOrd="0" destOrd="0" presId="urn:microsoft.com/office/officeart/2005/8/layout/StepDownProcess"/>
    <dgm:cxn modelId="{FC1D8166-A9F2-46B6-A94F-282FFD137685}" type="presParOf" srcId="{50580F66-72B8-484B-94B3-18ED8D66BA94}" destId="{3590D4AC-3CC2-47DC-BD71-26C385F8C112}" srcOrd="1" destOrd="0" presId="urn:microsoft.com/office/officeart/2005/8/layout/StepDownProcess"/>
    <dgm:cxn modelId="{09D384DE-2FCD-49A7-AB76-6A679FE94869}" type="presParOf" srcId="{50580F66-72B8-484B-94B3-18ED8D66BA94}" destId="{D143C017-96D2-4B5D-9999-F740B0C2E9F8}" srcOrd="2" destOrd="0" presId="urn:microsoft.com/office/officeart/2005/8/layout/StepDownProcess"/>
    <dgm:cxn modelId="{E5B13B85-45D5-404E-AEA0-E8A06391BFCE}" type="presParOf" srcId="{A2B59968-BFFC-412A-9B7F-4BABF67EACE8}" destId="{62395A55-3140-4102-A9F8-AB9FB99D85C8}" srcOrd="3" destOrd="0" presId="urn:microsoft.com/office/officeart/2005/8/layout/StepDownProcess"/>
    <dgm:cxn modelId="{820D4DA7-0B45-46C4-8E16-5FFFCE999211}" type="presParOf" srcId="{A2B59968-BFFC-412A-9B7F-4BABF67EACE8}" destId="{864C18B6-3560-4BA3-B271-FE60EA506C1C}" srcOrd="4" destOrd="0" presId="urn:microsoft.com/office/officeart/2005/8/layout/StepDownProcess"/>
    <dgm:cxn modelId="{C67A3B4B-CA8D-4E7D-A521-E1277CB2E8AF}" type="presParOf" srcId="{864C18B6-3560-4BA3-B271-FE60EA506C1C}" destId="{ACB3B4AF-5EA2-4409-83DD-D21B20BB2514}" srcOrd="0" destOrd="0" presId="urn:microsoft.com/office/officeart/2005/8/layout/StepDownProcess"/>
    <dgm:cxn modelId="{0F16E353-AEFC-47E0-B987-370393A96269}" type="presParOf" srcId="{864C18B6-3560-4BA3-B271-FE60EA506C1C}" destId="{0ADAD1DB-F51E-4F6F-9BCA-CEA53DCB9458}" srcOrd="1" destOrd="0" presId="urn:microsoft.com/office/officeart/2005/8/layout/StepDownProcess"/>
    <dgm:cxn modelId="{1C42B50A-C77F-4A0D-BE95-1B1EB1B07E16}" type="presParOf" srcId="{864C18B6-3560-4BA3-B271-FE60EA506C1C}" destId="{B2613AB1-E71D-4A8C-8502-47EBD212AF79}" srcOrd="2" destOrd="0" presId="urn:microsoft.com/office/officeart/2005/8/layout/StepDownProcess"/>
    <dgm:cxn modelId="{9C8AB78A-2A29-48DA-960F-E4465F1467CE}" type="presParOf" srcId="{A2B59968-BFFC-412A-9B7F-4BABF67EACE8}" destId="{812D33BD-54D2-44D1-934E-F7A622554DCF}" srcOrd="5" destOrd="0" presId="urn:microsoft.com/office/officeart/2005/8/layout/StepDownProcess"/>
    <dgm:cxn modelId="{8905C67C-B952-47FF-9BA3-D50146A897DE}" type="presParOf" srcId="{A2B59968-BFFC-412A-9B7F-4BABF67EACE8}" destId="{184D9400-5827-4647-8626-893D178EE815}" srcOrd="6" destOrd="0" presId="urn:microsoft.com/office/officeart/2005/8/layout/StepDownProcess"/>
    <dgm:cxn modelId="{E3250E13-49A2-4E62-B4B8-CBB7644DA49F}" type="presParOf" srcId="{184D9400-5827-4647-8626-893D178EE815}" destId="{B7DF2342-0A51-45C2-813B-ED11811B709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B3617C-4914-45C1-A37D-3D01BABB257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GB"/>
        </a:p>
      </dgm:t>
    </dgm:pt>
    <dgm:pt modelId="{4FE10339-D077-4732-9A13-637DE9DA2064}">
      <dgm:prSet phldrT="[Text]"/>
      <dgm:spPr/>
      <dgm:t>
        <a:bodyPr/>
        <a:lstStyle/>
        <a:p>
          <a:r>
            <a:rPr lang="en-GB" b="1"/>
            <a:t>Enquiry</a:t>
          </a:r>
        </a:p>
      </dgm:t>
    </dgm:pt>
    <dgm:pt modelId="{1D852FDC-5814-428F-AD0D-D1C509859812}" type="parTrans" cxnId="{AF636A2C-A400-47C7-AF94-2747142FC233}">
      <dgm:prSet/>
      <dgm:spPr/>
      <dgm:t>
        <a:bodyPr/>
        <a:lstStyle/>
        <a:p>
          <a:endParaRPr lang="en-GB"/>
        </a:p>
      </dgm:t>
    </dgm:pt>
    <dgm:pt modelId="{0F302756-680B-4EB0-9D32-1C1C73F4E931}" type="sibTrans" cxnId="{AF636A2C-A400-47C7-AF94-2747142FC233}">
      <dgm:prSet/>
      <dgm:spPr/>
      <dgm:t>
        <a:bodyPr/>
        <a:lstStyle/>
        <a:p>
          <a:endParaRPr lang="en-GB"/>
        </a:p>
      </dgm:t>
    </dgm:pt>
    <dgm:pt modelId="{A17A62A8-09D0-4B13-8B30-AAF7BD333474}">
      <dgm:prSet phldrT="[Text]"/>
      <dgm:spPr/>
      <dgm:t>
        <a:bodyPr/>
        <a:lstStyle/>
        <a:p>
          <a:r>
            <a:rPr lang="en-GB" b="1"/>
            <a:t>Initial assessment</a:t>
          </a:r>
        </a:p>
      </dgm:t>
    </dgm:pt>
    <dgm:pt modelId="{06E61233-DF53-471D-B65E-5FB730B515AA}" type="parTrans" cxnId="{E1F269C9-6FC2-4610-97E6-5CCBD17A828A}">
      <dgm:prSet/>
      <dgm:spPr/>
      <dgm:t>
        <a:bodyPr/>
        <a:lstStyle/>
        <a:p>
          <a:endParaRPr lang="en-GB"/>
        </a:p>
      </dgm:t>
    </dgm:pt>
    <dgm:pt modelId="{729FC1DC-CD46-48FA-9BA5-A108BA781279}" type="sibTrans" cxnId="{E1F269C9-6FC2-4610-97E6-5CCBD17A828A}">
      <dgm:prSet/>
      <dgm:spPr/>
      <dgm:t>
        <a:bodyPr/>
        <a:lstStyle/>
        <a:p>
          <a:endParaRPr lang="en-GB"/>
        </a:p>
      </dgm:t>
    </dgm:pt>
    <dgm:pt modelId="{72D9E75E-606F-4D83-A5AF-CD959ED454D0}">
      <dgm:prSet phldrT="[Text]"/>
      <dgm:spPr/>
      <dgm:t>
        <a:bodyPr spcFirstLastPara="0" vert="horz" wrap="square" lIns="118110" tIns="118110" rIns="118110" bIns="118110" numCol="1" spcCol="1270" anchor="ctr" anchorCtr="0"/>
        <a:lstStyle/>
        <a:p>
          <a:pPr marL="0" lvl="0" indent="0" defTabSz="1377950">
            <a:spcBef>
              <a:spcPct val="0"/>
            </a:spcBef>
            <a:spcAft>
              <a:spcPct val="35000"/>
            </a:spcAft>
            <a:buNone/>
          </a:pPr>
          <a:r>
            <a:rPr lang="en-GB" b="1" kern="1200">
              <a:latin typeface="Calibri" panose="020F0502020204030204"/>
              <a:ea typeface="+mn-ea"/>
              <a:cs typeface="+mn-cs"/>
            </a:rPr>
            <a:t>Investigation </a:t>
          </a:r>
        </a:p>
      </dgm:t>
    </dgm:pt>
    <dgm:pt modelId="{D3488B9E-2115-469A-B861-48F5FB5948A1}" type="parTrans" cxnId="{BE2A72DC-1C3A-43DD-8537-39BC180C65DD}">
      <dgm:prSet/>
      <dgm:spPr/>
      <dgm:t>
        <a:bodyPr/>
        <a:lstStyle/>
        <a:p>
          <a:endParaRPr lang="en-GB"/>
        </a:p>
      </dgm:t>
    </dgm:pt>
    <dgm:pt modelId="{FC391E1E-5845-4091-965A-044E8B249DC6}" type="sibTrans" cxnId="{BE2A72DC-1C3A-43DD-8537-39BC180C65DD}">
      <dgm:prSet/>
      <dgm:spPr/>
      <dgm:t>
        <a:bodyPr/>
        <a:lstStyle/>
        <a:p>
          <a:endParaRPr lang="en-GB"/>
        </a:p>
      </dgm:t>
    </dgm:pt>
    <dgm:pt modelId="{C00DD678-CD06-4512-8C70-4DB7E7C17535}">
      <dgm:prSet phldrT="[Text]"/>
      <dgm:spPr/>
      <dgm:t>
        <a:bodyPr/>
        <a:lstStyle/>
        <a:p>
          <a:r>
            <a:rPr lang="en-GB" dirty="0"/>
            <a:t>Report or delegated decision</a:t>
          </a:r>
        </a:p>
      </dgm:t>
    </dgm:pt>
    <dgm:pt modelId="{89D40785-A730-4038-8E63-60AAE081ADD7}" type="parTrans" cxnId="{0946D000-70C3-4F3F-BA54-B71FBC62F4D0}">
      <dgm:prSet/>
      <dgm:spPr/>
      <dgm:t>
        <a:bodyPr/>
        <a:lstStyle/>
        <a:p>
          <a:endParaRPr lang="en-GB"/>
        </a:p>
      </dgm:t>
    </dgm:pt>
    <dgm:pt modelId="{4E893299-97C3-4794-94D0-893622778E2E}" type="sibTrans" cxnId="{0946D000-70C3-4F3F-BA54-B71FBC62F4D0}">
      <dgm:prSet/>
      <dgm:spPr/>
      <dgm:t>
        <a:bodyPr/>
        <a:lstStyle/>
        <a:p>
          <a:endParaRPr lang="en-GB"/>
        </a:p>
      </dgm:t>
    </dgm:pt>
    <dgm:pt modelId="{D5AE946C-1881-401A-B8BC-E2B84F0C5816}" type="pres">
      <dgm:prSet presAssocID="{D7B3617C-4914-45C1-A37D-3D01BABB257F}" presName="outerComposite" presStyleCnt="0">
        <dgm:presLayoutVars>
          <dgm:chMax val="5"/>
          <dgm:dir/>
          <dgm:resizeHandles val="exact"/>
        </dgm:presLayoutVars>
      </dgm:prSet>
      <dgm:spPr/>
    </dgm:pt>
    <dgm:pt modelId="{3F96D30D-6B70-4D61-BD76-1D8AFC72FF6C}" type="pres">
      <dgm:prSet presAssocID="{D7B3617C-4914-45C1-A37D-3D01BABB257F}" presName="dummyMaxCanvas" presStyleCnt="0">
        <dgm:presLayoutVars/>
      </dgm:prSet>
      <dgm:spPr/>
    </dgm:pt>
    <dgm:pt modelId="{9D2ED97E-0A70-4452-AB0D-91482B2B2B9E}" type="pres">
      <dgm:prSet presAssocID="{D7B3617C-4914-45C1-A37D-3D01BABB257F}" presName="FourNodes_1" presStyleLbl="node1" presStyleIdx="0" presStyleCnt="4">
        <dgm:presLayoutVars>
          <dgm:bulletEnabled val="1"/>
        </dgm:presLayoutVars>
      </dgm:prSet>
      <dgm:spPr/>
    </dgm:pt>
    <dgm:pt modelId="{4A83F34F-B8CE-44EA-97A6-7E66EE9AA457}" type="pres">
      <dgm:prSet presAssocID="{D7B3617C-4914-45C1-A37D-3D01BABB257F}" presName="FourNodes_2" presStyleLbl="node1" presStyleIdx="1" presStyleCnt="4">
        <dgm:presLayoutVars>
          <dgm:bulletEnabled val="1"/>
        </dgm:presLayoutVars>
      </dgm:prSet>
      <dgm:spPr/>
    </dgm:pt>
    <dgm:pt modelId="{C42068E2-D6BE-424B-AFF0-433ED45F689E}" type="pres">
      <dgm:prSet presAssocID="{D7B3617C-4914-45C1-A37D-3D01BABB257F}" presName="FourNodes_3" presStyleLbl="node1" presStyleIdx="2" presStyleCnt="4">
        <dgm:presLayoutVars>
          <dgm:bulletEnabled val="1"/>
        </dgm:presLayoutVars>
      </dgm:prSet>
      <dgm:spPr/>
    </dgm:pt>
    <dgm:pt modelId="{3C774E88-6EAB-4A1F-BC23-85D6B715EEBA}" type="pres">
      <dgm:prSet presAssocID="{D7B3617C-4914-45C1-A37D-3D01BABB257F}" presName="FourNodes_4" presStyleLbl="node1" presStyleIdx="3" presStyleCnt="4">
        <dgm:presLayoutVars>
          <dgm:bulletEnabled val="1"/>
        </dgm:presLayoutVars>
      </dgm:prSet>
      <dgm:spPr/>
    </dgm:pt>
    <dgm:pt modelId="{6FB367D4-668D-4DAC-B3A1-EC3EB1A05D0F}" type="pres">
      <dgm:prSet presAssocID="{D7B3617C-4914-45C1-A37D-3D01BABB257F}" presName="FourConn_1-2" presStyleLbl="fgAccFollowNode1" presStyleIdx="0" presStyleCnt="3">
        <dgm:presLayoutVars>
          <dgm:bulletEnabled val="1"/>
        </dgm:presLayoutVars>
      </dgm:prSet>
      <dgm:spPr/>
    </dgm:pt>
    <dgm:pt modelId="{684E80AA-65F0-4FA8-BCDE-468F4F90106C}" type="pres">
      <dgm:prSet presAssocID="{D7B3617C-4914-45C1-A37D-3D01BABB257F}" presName="FourConn_2-3" presStyleLbl="fgAccFollowNode1" presStyleIdx="1" presStyleCnt="3">
        <dgm:presLayoutVars>
          <dgm:bulletEnabled val="1"/>
        </dgm:presLayoutVars>
      </dgm:prSet>
      <dgm:spPr/>
    </dgm:pt>
    <dgm:pt modelId="{43DAE85C-6EC8-4BBD-9BEB-677EDDF27BFA}" type="pres">
      <dgm:prSet presAssocID="{D7B3617C-4914-45C1-A37D-3D01BABB257F}" presName="FourConn_3-4" presStyleLbl="fgAccFollowNode1" presStyleIdx="2" presStyleCnt="3">
        <dgm:presLayoutVars>
          <dgm:bulletEnabled val="1"/>
        </dgm:presLayoutVars>
      </dgm:prSet>
      <dgm:spPr/>
    </dgm:pt>
    <dgm:pt modelId="{D961419D-AE6B-4F37-8FC8-BBC41A24312C}" type="pres">
      <dgm:prSet presAssocID="{D7B3617C-4914-45C1-A37D-3D01BABB257F}" presName="FourNodes_1_text" presStyleLbl="node1" presStyleIdx="3" presStyleCnt="4">
        <dgm:presLayoutVars>
          <dgm:bulletEnabled val="1"/>
        </dgm:presLayoutVars>
      </dgm:prSet>
      <dgm:spPr/>
    </dgm:pt>
    <dgm:pt modelId="{EC4CA994-54AE-4EBE-83E8-4645208F6884}" type="pres">
      <dgm:prSet presAssocID="{D7B3617C-4914-45C1-A37D-3D01BABB257F}" presName="FourNodes_2_text" presStyleLbl="node1" presStyleIdx="3" presStyleCnt="4">
        <dgm:presLayoutVars>
          <dgm:bulletEnabled val="1"/>
        </dgm:presLayoutVars>
      </dgm:prSet>
      <dgm:spPr/>
    </dgm:pt>
    <dgm:pt modelId="{508D14D3-BA99-4451-8984-FFF2AF878008}" type="pres">
      <dgm:prSet presAssocID="{D7B3617C-4914-45C1-A37D-3D01BABB257F}" presName="FourNodes_3_text" presStyleLbl="node1" presStyleIdx="3" presStyleCnt="4">
        <dgm:presLayoutVars>
          <dgm:bulletEnabled val="1"/>
        </dgm:presLayoutVars>
      </dgm:prSet>
      <dgm:spPr/>
    </dgm:pt>
    <dgm:pt modelId="{0A485187-E95C-406B-A850-AF580D77F06D}" type="pres">
      <dgm:prSet presAssocID="{D7B3617C-4914-45C1-A37D-3D01BABB257F}" presName="FourNodes_4_text" presStyleLbl="node1" presStyleIdx="3" presStyleCnt="4">
        <dgm:presLayoutVars>
          <dgm:bulletEnabled val="1"/>
        </dgm:presLayoutVars>
      </dgm:prSet>
      <dgm:spPr/>
    </dgm:pt>
  </dgm:ptLst>
  <dgm:cxnLst>
    <dgm:cxn modelId="{0946D000-70C3-4F3F-BA54-B71FBC62F4D0}" srcId="{D7B3617C-4914-45C1-A37D-3D01BABB257F}" destId="{C00DD678-CD06-4512-8C70-4DB7E7C17535}" srcOrd="3" destOrd="0" parTransId="{89D40785-A730-4038-8E63-60AAE081ADD7}" sibTransId="{4E893299-97C3-4794-94D0-893622778E2E}"/>
    <dgm:cxn modelId="{AF636A2C-A400-47C7-AF94-2747142FC233}" srcId="{D7B3617C-4914-45C1-A37D-3D01BABB257F}" destId="{4FE10339-D077-4732-9A13-637DE9DA2064}" srcOrd="0" destOrd="0" parTransId="{1D852FDC-5814-428F-AD0D-D1C509859812}" sibTransId="{0F302756-680B-4EB0-9D32-1C1C73F4E931}"/>
    <dgm:cxn modelId="{65223933-0E88-44A4-A52A-DEE889F67359}" type="presOf" srcId="{72D9E75E-606F-4D83-A5AF-CD959ED454D0}" destId="{C42068E2-D6BE-424B-AFF0-433ED45F689E}" srcOrd="0" destOrd="0" presId="urn:microsoft.com/office/officeart/2005/8/layout/vProcess5"/>
    <dgm:cxn modelId="{A7B57C34-415A-4808-A925-DEABC44827D0}" type="presOf" srcId="{72D9E75E-606F-4D83-A5AF-CD959ED454D0}" destId="{508D14D3-BA99-4451-8984-FFF2AF878008}" srcOrd="1" destOrd="0" presId="urn:microsoft.com/office/officeart/2005/8/layout/vProcess5"/>
    <dgm:cxn modelId="{9820F56D-6039-4BEF-8DE7-D972BD5F2F9D}" type="presOf" srcId="{4FE10339-D077-4732-9A13-637DE9DA2064}" destId="{9D2ED97E-0A70-4452-AB0D-91482B2B2B9E}" srcOrd="0" destOrd="0" presId="urn:microsoft.com/office/officeart/2005/8/layout/vProcess5"/>
    <dgm:cxn modelId="{6C35E574-2B03-4A93-ADED-9E896ED1E727}" type="presOf" srcId="{729FC1DC-CD46-48FA-9BA5-A108BA781279}" destId="{684E80AA-65F0-4FA8-BCDE-468F4F90106C}" srcOrd="0" destOrd="0" presId="urn:microsoft.com/office/officeart/2005/8/layout/vProcess5"/>
    <dgm:cxn modelId="{23DE017B-61FD-42BD-9C41-F3768360C430}" type="presOf" srcId="{4FE10339-D077-4732-9A13-637DE9DA2064}" destId="{D961419D-AE6B-4F37-8FC8-BBC41A24312C}" srcOrd="1" destOrd="0" presId="urn:microsoft.com/office/officeart/2005/8/layout/vProcess5"/>
    <dgm:cxn modelId="{2E447489-CA41-429F-BA04-DE06DEB6D396}" type="presOf" srcId="{A17A62A8-09D0-4B13-8B30-AAF7BD333474}" destId="{4A83F34F-B8CE-44EA-97A6-7E66EE9AA457}" srcOrd="0" destOrd="0" presId="urn:microsoft.com/office/officeart/2005/8/layout/vProcess5"/>
    <dgm:cxn modelId="{2F4C3596-649F-4962-93BF-90BB83B895C3}" type="presOf" srcId="{D7B3617C-4914-45C1-A37D-3D01BABB257F}" destId="{D5AE946C-1881-401A-B8BC-E2B84F0C5816}" srcOrd="0" destOrd="0" presId="urn:microsoft.com/office/officeart/2005/8/layout/vProcess5"/>
    <dgm:cxn modelId="{789E5AA4-3607-4F49-8D6B-50FC19F2773D}" type="presOf" srcId="{C00DD678-CD06-4512-8C70-4DB7E7C17535}" destId="{3C774E88-6EAB-4A1F-BC23-85D6B715EEBA}" srcOrd="0" destOrd="0" presId="urn:microsoft.com/office/officeart/2005/8/layout/vProcess5"/>
    <dgm:cxn modelId="{8AC08EBA-6C08-49DD-9E31-1D737D2D4F1F}" type="presOf" srcId="{0F302756-680B-4EB0-9D32-1C1C73F4E931}" destId="{6FB367D4-668D-4DAC-B3A1-EC3EB1A05D0F}" srcOrd="0" destOrd="0" presId="urn:microsoft.com/office/officeart/2005/8/layout/vProcess5"/>
    <dgm:cxn modelId="{1F4FA8C7-8145-4B00-988E-66F7B2F17AFC}" type="presOf" srcId="{A17A62A8-09D0-4B13-8B30-AAF7BD333474}" destId="{EC4CA994-54AE-4EBE-83E8-4645208F6884}" srcOrd="1" destOrd="0" presId="urn:microsoft.com/office/officeart/2005/8/layout/vProcess5"/>
    <dgm:cxn modelId="{E1F269C9-6FC2-4610-97E6-5CCBD17A828A}" srcId="{D7B3617C-4914-45C1-A37D-3D01BABB257F}" destId="{A17A62A8-09D0-4B13-8B30-AAF7BD333474}" srcOrd="1" destOrd="0" parTransId="{06E61233-DF53-471D-B65E-5FB730B515AA}" sibTransId="{729FC1DC-CD46-48FA-9BA5-A108BA781279}"/>
    <dgm:cxn modelId="{BE2A72DC-1C3A-43DD-8537-39BC180C65DD}" srcId="{D7B3617C-4914-45C1-A37D-3D01BABB257F}" destId="{72D9E75E-606F-4D83-A5AF-CD959ED454D0}" srcOrd="2" destOrd="0" parTransId="{D3488B9E-2115-469A-B861-48F5FB5948A1}" sibTransId="{FC391E1E-5845-4091-965A-044E8B249DC6}"/>
    <dgm:cxn modelId="{1EE98ADE-6229-4B51-BDF0-5274940D5AF8}" type="presOf" srcId="{FC391E1E-5845-4091-965A-044E8B249DC6}" destId="{43DAE85C-6EC8-4BBD-9BEB-677EDDF27BFA}" srcOrd="0" destOrd="0" presId="urn:microsoft.com/office/officeart/2005/8/layout/vProcess5"/>
    <dgm:cxn modelId="{CEAB76EB-3802-4535-98A4-8718E0AF1A58}" type="presOf" srcId="{C00DD678-CD06-4512-8C70-4DB7E7C17535}" destId="{0A485187-E95C-406B-A850-AF580D77F06D}" srcOrd="1" destOrd="0" presId="urn:microsoft.com/office/officeart/2005/8/layout/vProcess5"/>
    <dgm:cxn modelId="{1BA62440-0195-45DF-B10F-744EFA33DEDD}" type="presParOf" srcId="{D5AE946C-1881-401A-B8BC-E2B84F0C5816}" destId="{3F96D30D-6B70-4D61-BD76-1D8AFC72FF6C}" srcOrd="0" destOrd="0" presId="urn:microsoft.com/office/officeart/2005/8/layout/vProcess5"/>
    <dgm:cxn modelId="{09AE727C-6A9F-4DAD-BFC3-E3BDC27F993A}" type="presParOf" srcId="{D5AE946C-1881-401A-B8BC-E2B84F0C5816}" destId="{9D2ED97E-0A70-4452-AB0D-91482B2B2B9E}" srcOrd="1" destOrd="0" presId="urn:microsoft.com/office/officeart/2005/8/layout/vProcess5"/>
    <dgm:cxn modelId="{500C842F-49DF-44F3-B0CF-926AF465B43A}" type="presParOf" srcId="{D5AE946C-1881-401A-B8BC-E2B84F0C5816}" destId="{4A83F34F-B8CE-44EA-97A6-7E66EE9AA457}" srcOrd="2" destOrd="0" presId="urn:microsoft.com/office/officeart/2005/8/layout/vProcess5"/>
    <dgm:cxn modelId="{54651791-7A69-424C-941F-73FABF2505E8}" type="presParOf" srcId="{D5AE946C-1881-401A-B8BC-E2B84F0C5816}" destId="{C42068E2-D6BE-424B-AFF0-433ED45F689E}" srcOrd="3" destOrd="0" presId="urn:microsoft.com/office/officeart/2005/8/layout/vProcess5"/>
    <dgm:cxn modelId="{356DA03C-8DDF-4060-A44D-674A8C65FD1C}" type="presParOf" srcId="{D5AE946C-1881-401A-B8BC-E2B84F0C5816}" destId="{3C774E88-6EAB-4A1F-BC23-85D6B715EEBA}" srcOrd="4" destOrd="0" presId="urn:microsoft.com/office/officeart/2005/8/layout/vProcess5"/>
    <dgm:cxn modelId="{DB922ED6-E126-496F-8278-19AD7A20D5C7}" type="presParOf" srcId="{D5AE946C-1881-401A-B8BC-E2B84F0C5816}" destId="{6FB367D4-668D-4DAC-B3A1-EC3EB1A05D0F}" srcOrd="5" destOrd="0" presId="urn:microsoft.com/office/officeart/2005/8/layout/vProcess5"/>
    <dgm:cxn modelId="{A3C70281-A097-4FAF-8CB6-A27273FA7DCC}" type="presParOf" srcId="{D5AE946C-1881-401A-B8BC-E2B84F0C5816}" destId="{684E80AA-65F0-4FA8-BCDE-468F4F90106C}" srcOrd="6" destOrd="0" presId="urn:microsoft.com/office/officeart/2005/8/layout/vProcess5"/>
    <dgm:cxn modelId="{E696664F-C8A9-4136-A31A-FCC131894B21}" type="presParOf" srcId="{D5AE946C-1881-401A-B8BC-E2B84F0C5816}" destId="{43DAE85C-6EC8-4BBD-9BEB-677EDDF27BFA}" srcOrd="7" destOrd="0" presId="urn:microsoft.com/office/officeart/2005/8/layout/vProcess5"/>
    <dgm:cxn modelId="{CB1D23EA-F948-4159-A947-178D0B9D04D4}" type="presParOf" srcId="{D5AE946C-1881-401A-B8BC-E2B84F0C5816}" destId="{D961419D-AE6B-4F37-8FC8-BBC41A24312C}" srcOrd="8" destOrd="0" presId="urn:microsoft.com/office/officeart/2005/8/layout/vProcess5"/>
    <dgm:cxn modelId="{602F8354-FF57-4940-8493-92FE5AC640A3}" type="presParOf" srcId="{D5AE946C-1881-401A-B8BC-E2B84F0C5816}" destId="{EC4CA994-54AE-4EBE-83E8-4645208F6884}" srcOrd="9" destOrd="0" presId="urn:microsoft.com/office/officeart/2005/8/layout/vProcess5"/>
    <dgm:cxn modelId="{B9A07774-18D3-4BB3-930A-FC21C4CC91AC}" type="presParOf" srcId="{D5AE946C-1881-401A-B8BC-E2B84F0C5816}" destId="{508D14D3-BA99-4451-8984-FFF2AF878008}" srcOrd="10" destOrd="0" presId="urn:microsoft.com/office/officeart/2005/8/layout/vProcess5"/>
    <dgm:cxn modelId="{00C170A8-F043-411E-AE19-165F309ED6F9}" type="presParOf" srcId="{D5AE946C-1881-401A-B8BC-E2B84F0C5816}" destId="{0A485187-E95C-406B-A850-AF580D77F06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CC89B9-7B6B-4EB6-8415-1950BD3ED309}"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3DF13559-3DDF-40A9-8F79-15D1EAAC5D18}">
      <dgm:prSet/>
      <dgm:spPr/>
      <dgm:t>
        <a:bodyPr/>
        <a:lstStyle/>
        <a:p>
          <a:r>
            <a:rPr lang="en-GB" dirty="0"/>
            <a:t>Communication is key – at every stage and beyond</a:t>
          </a:r>
          <a:endParaRPr lang="en-US" dirty="0"/>
        </a:p>
      </dgm:t>
    </dgm:pt>
    <dgm:pt modelId="{F9B2F58C-9FCC-48BB-A093-749E37FDA259}" type="parTrans" cxnId="{1146E256-0695-4D6A-A362-8A6AA9E28CE2}">
      <dgm:prSet/>
      <dgm:spPr/>
      <dgm:t>
        <a:bodyPr/>
        <a:lstStyle/>
        <a:p>
          <a:endParaRPr lang="en-US" sz="2400"/>
        </a:p>
      </dgm:t>
    </dgm:pt>
    <dgm:pt modelId="{3F273DCC-EBFF-4A59-A1C0-064016DB3E63}" type="sibTrans" cxnId="{1146E256-0695-4D6A-A362-8A6AA9E28CE2}">
      <dgm:prSet/>
      <dgm:spPr/>
      <dgm:t>
        <a:bodyPr/>
        <a:lstStyle/>
        <a:p>
          <a:endParaRPr lang="en-US"/>
        </a:p>
      </dgm:t>
    </dgm:pt>
    <dgm:pt modelId="{95AB312D-802D-45B8-94EA-BEBAD54440B3}">
      <dgm:prSet/>
      <dgm:spPr/>
      <dgm:t>
        <a:bodyPr/>
        <a:lstStyle/>
        <a:p>
          <a:r>
            <a:rPr lang="en-GB"/>
            <a:t>Contracted services</a:t>
          </a:r>
          <a:endParaRPr lang="en-US"/>
        </a:p>
      </dgm:t>
    </dgm:pt>
    <dgm:pt modelId="{BC432133-28E5-49A1-84DE-69749824551D}" type="parTrans" cxnId="{9F01F4E0-5B37-4BD2-A861-3BFD68217A0A}">
      <dgm:prSet/>
      <dgm:spPr/>
      <dgm:t>
        <a:bodyPr/>
        <a:lstStyle/>
        <a:p>
          <a:endParaRPr lang="en-US" sz="2400"/>
        </a:p>
      </dgm:t>
    </dgm:pt>
    <dgm:pt modelId="{1D0AF138-4B8E-4D11-97A9-2B811D5CCDC8}" type="sibTrans" cxnId="{9F01F4E0-5B37-4BD2-A861-3BFD68217A0A}">
      <dgm:prSet/>
      <dgm:spPr/>
      <dgm:t>
        <a:bodyPr/>
        <a:lstStyle/>
        <a:p>
          <a:endParaRPr lang="en-US"/>
        </a:p>
      </dgm:t>
    </dgm:pt>
    <dgm:pt modelId="{259284C6-A456-4F8B-B9D4-6C154749BAD2}">
      <dgm:prSet/>
      <dgm:spPr/>
      <dgm:t>
        <a:bodyPr/>
        <a:lstStyle/>
        <a:p>
          <a:r>
            <a:rPr lang="en-GB"/>
            <a:t>Senior staff</a:t>
          </a:r>
          <a:endParaRPr lang="en-US"/>
        </a:p>
      </dgm:t>
    </dgm:pt>
    <dgm:pt modelId="{6B54C964-5DF8-490B-A098-D8DBAE06D39D}" type="parTrans" cxnId="{B9AE070E-51C7-4399-AC37-34041954CC82}">
      <dgm:prSet/>
      <dgm:spPr/>
      <dgm:t>
        <a:bodyPr/>
        <a:lstStyle/>
        <a:p>
          <a:endParaRPr lang="en-US" sz="2400"/>
        </a:p>
      </dgm:t>
    </dgm:pt>
    <dgm:pt modelId="{5E72A900-FCD4-4190-BD1C-9822B265A8CA}" type="sibTrans" cxnId="{B9AE070E-51C7-4399-AC37-34041954CC82}">
      <dgm:prSet/>
      <dgm:spPr/>
      <dgm:t>
        <a:bodyPr/>
        <a:lstStyle/>
        <a:p>
          <a:endParaRPr lang="en-US"/>
        </a:p>
      </dgm:t>
    </dgm:pt>
    <dgm:pt modelId="{9DF2FAEB-6EC5-4663-A47E-F7AE6C82C7F4}">
      <dgm:prSet/>
      <dgm:spPr/>
      <dgm:t>
        <a:bodyPr/>
        <a:lstStyle/>
        <a:p>
          <a:r>
            <a:rPr lang="en-GB"/>
            <a:t>Role of N.E.D./ whistleblowing champions</a:t>
          </a:r>
          <a:endParaRPr lang="en-US"/>
        </a:p>
      </dgm:t>
    </dgm:pt>
    <dgm:pt modelId="{EC6F525D-A4F7-4A72-B084-E1A635866903}" type="parTrans" cxnId="{039B8EE1-5A65-4E85-AE27-12D3B4AC23A8}">
      <dgm:prSet/>
      <dgm:spPr/>
      <dgm:t>
        <a:bodyPr/>
        <a:lstStyle/>
        <a:p>
          <a:endParaRPr lang="en-US" sz="2400"/>
        </a:p>
      </dgm:t>
    </dgm:pt>
    <dgm:pt modelId="{FEF6DA79-01EF-4F1B-8634-CAE0B8F642C9}" type="sibTrans" cxnId="{039B8EE1-5A65-4E85-AE27-12D3B4AC23A8}">
      <dgm:prSet/>
      <dgm:spPr/>
      <dgm:t>
        <a:bodyPr/>
        <a:lstStyle/>
        <a:p>
          <a:endParaRPr lang="en-US"/>
        </a:p>
      </dgm:t>
    </dgm:pt>
    <dgm:pt modelId="{314E8823-CDD9-4480-89F3-6134161AC25F}">
      <dgm:prSet/>
      <dgm:spPr/>
      <dgm:t>
        <a:bodyPr/>
        <a:lstStyle/>
        <a:p>
          <a:r>
            <a:rPr lang="en-GB" dirty="0"/>
            <a:t>Investigations about culture – in particular in relation to patient safety</a:t>
          </a:r>
          <a:endParaRPr lang="en-US" dirty="0"/>
        </a:p>
      </dgm:t>
    </dgm:pt>
    <dgm:pt modelId="{C6022B6B-DF1C-4580-A9D3-1112169D9C50}" type="parTrans" cxnId="{6D70CA10-BBE6-4975-BAB5-82C003ECBFC9}">
      <dgm:prSet/>
      <dgm:spPr/>
      <dgm:t>
        <a:bodyPr/>
        <a:lstStyle/>
        <a:p>
          <a:endParaRPr lang="en-US" sz="2400"/>
        </a:p>
      </dgm:t>
    </dgm:pt>
    <dgm:pt modelId="{3F8513D7-C83B-412D-BD19-99D286DC0F3E}" type="sibTrans" cxnId="{6D70CA10-BBE6-4975-BAB5-82C003ECBFC9}">
      <dgm:prSet/>
      <dgm:spPr/>
      <dgm:t>
        <a:bodyPr/>
        <a:lstStyle/>
        <a:p>
          <a:endParaRPr lang="en-US"/>
        </a:p>
      </dgm:t>
    </dgm:pt>
    <dgm:pt modelId="{63B4B356-71C6-4939-A381-DA06D5554BBD}">
      <dgm:prSet/>
      <dgm:spPr/>
      <dgm:t>
        <a:bodyPr/>
        <a:lstStyle/>
        <a:p>
          <a:r>
            <a:rPr lang="en-GB"/>
            <a:t>Impact of speak up week</a:t>
          </a:r>
          <a:endParaRPr lang="en-US"/>
        </a:p>
      </dgm:t>
    </dgm:pt>
    <dgm:pt modelId="{67BFCE89-16E0-43A0-A19E-8D98E9E72B49}" type="parTrans" cxnId="{97D983A0-6425-4E05-96A1-0DDE6F518BCE}">
      <dgm:prSet/>
      <dgm:spPr/>
      <dgm:t>
        <a:bodyPr/>
        <a:lstStyle/>
        <a:p>
          <a:endParaRPr lang="en-US" sz="2400"/>
        </a:p>
      </dgm:t>
    </dgm:pt>
    <dgm:pt modelId="{DDB00A68-12B5-462E-802E-B4075134A60F}" type="sibTrans" cxnId="{97D983A0-6425-4E05-96A1-0DDE6F518BCE}">
      <dgm:prSet/>
      <dgm:spPr/>
      <dgm:t>
        <a:bodyPr/>
        <a:lstStyle/>
        <a:p>
          <a:endParaRPr lang="en-US"/>
        </a:p>
      </dgm:t>
    </dgm:pt>
    <dgm:pt modelId="{93F84E6E-DB48-4277-BF1F-6BF950208783}" type="pres">
      <dgm:prSet presAssocID="{B8CC89B9-7B6B-4EB6-8415-1950BD3ED309}" presName="diagram" presStyleCnt="0">
        <dgm:presLayoutVars>
          <dgm:dir/>
          <dgm:resizeHandles val="exact"/>
        </dgm:presLayoutVars>
      </dgm:prSet>
      <dgm:spPr/>
    </dgm:pt>
    <dgm:pt modelId="{C2A519FF-1B9C-46A5-AB0A-562F267CDAD4}" type="pres">
      <dgm:prSet presAssocID="{3DF13559-3DDF-40A9-8F79-15D1EAAC5D18}" presName="node" presStyleLbl="node1" presStyleIdx="0" presStyleCnt="6">
        <dgm:presLayoutVars>
          <dgm:bulletEnabled val="1"/>
        </dgm:presLayoutVars>
      </dgm:prSet>
      <dgm:spPr/>
    </dgm:pt>
    <dgm:pt modelId="{CE7B4FB4-6202-49AF-9C0A-8A630EF21500}" type="pres">
      <dgm:prSet presAssocID="{3F273DCC-EBFF-4A59-A1C0-064016DB3E63}" presName="sibTrans" presStyleCnt="0"/>
      <dgm:spPr/>
    </dgm:pt>
    <dgm:pt modelId="{608DC9CF-3D37-42DE-B2A9-9768867F4FB5}" type="pres">
      <dgm:prSet presAssocID="{95AB312D-802D-45B8-94EA-BEBAD54440B3}" presName="node" presStyleLbl="node1" presStyleIdx="1" presStyleCnt="6">
        <dgm:presLayoutVars>
          <dgm:bulletEnabled val="1"/>
        </dgm:presLayoutVars>
      </dgm:prSet>
      <dgm:spPr/>
    </dgm:pt>
    <dgm:pt modelId="{7F47593E-A38E-40A1-ABBC-AA00BC68D017}" type="pres">
      <dgm:prSet presAssocID="{1D0AF138-4B8E-4D11-97A9-2B811D5CCDC8}" presName="sibTrans" presStyleCnt="0"/>
      <dgm:spPr/>
    </dgm:pt>
    <dgm:pt modelId="{DF19C593-A3A9-4FC7-937C-1933B1664EB4}" type="pres">
      <dgm:prSet presAssocID="{259284C6-A456-4F8B-B9D4-6C154749BAD2}" presName="node" presStyleLbl="node1" presStyleIdx="2" presStyleCnt="6">
        <dgm:presLayoutVars>
          <dgm:bulletEnabled val="1"/>
        </dgm:presLayoutVars>
      </dgm:prSet>
      <dgm:spPr/>
    </dgm:pt>
    <dgm:pt modelId="{2B875ADE-1D2E-40DA-B0A1-A4E68B321EF5}" type="pres">
      <dgm:prSet presAssocID="{5E72A900-FCD4-4190-BD1C-9822B265A8CA}" presName="sibTrans" presStyleCnt="0"/>
      <dgm:spPr/>
    </dgm:pt>
    <dgm:pt modelId="{E147681F-0A1D-4826-B5C2-F05E183A8378}" type="pres">
      <dgm:prSet presAssocID="{9DF2FAEB-6EC5-4663-A47E-F7AE6C82C7F4}" presName="node" presStyleLbl="node1" presStyleIdx="3" presStyleCnt="6">
        <dgm:presLayoutVars>
          <dgm:bulletEnabled val="1"/>
        </dgm:presLayoutVars>
      </dgm:prSet>
      <dgm:spPr/>
    </dgm:pt>
    <dgm:pt modelId="{A64EA438-7C33-40D4-BE4F-E626146BFC42}" type="pres">
      <dgm:prSet presAssocID="{FEF6DA79-01EF-4F1B-8634-CAE0B8F642C9}" presName="sibTrans" presStyleCnt="0"/>
      <dgm:spPr/>
    </dgm:pt>
    <dgm:pt modelId="{4021396C-72B4-43D5-B421-5A0619E53E2D}" type="pres">
      <dgm:prSet presAssocID="{314E8823-CDD9-4480-89F3-6134161AC25F}" presName="node" presStyleLbl="node1" presStyleIdx="4" presStyleCnt="6">
        <dgm:presLayoutVars>
          <dgm:bulletEnabled val="1"/>
        </dgm:presLayoutVars>
      </dgm:prSet>
      <dgm:spPr/>
    </dgm:pt>
    <dgm:pt modelId="{55CA1F30-A7E3-4301-83EE-40B64A49CC4D}" type="pres">
      <dgm:prSet presAssocID="{3F8513D7-C83B-412D-BD19-99D286DC0F3E}" presName="sibTrans" presStyleCnt="0"/>
      <dgm:spPr/>
    </dgm:pt>
    <dgm:pt modelId="{85DE4652-BB68-49F6-956A-5D665926C9A4}" type="pres">
      <dgm:prSet presAssocID="{63B4B356-71C6-4939-A381-DA06D5554BBD}" presName="node" presStyleLbl="node1" presStyleIdx="5" presStyleCnt="6">
        <dgm:presLayoutVars>
          <dgm:bulletEnabled val="1"/>
        </dgm:presLayoutVars>
      </dgm:prSet>
      <dgm:spPr/>
    </dgm:pt>
  </dgm:ptLst>
  <dgm:cxnLst>
    <dgm:cxn modelId="{CEA19905-08A0-4EB5-9320-0212964B139C}" type="presOf" srcId="{B8CC89B9-7B6B-4EB6-8415-1950BD3ED309}" destId="{93F84E6E-DB48-4277-BF1F-6BF950208783}" srcOrd="0" destOrd="0" presId="urn:microsoft.com/office/officeart/2005/8/layout/default"/>
    <dgm:cxn modelId="{F987080C-66C4-49AB-A6DB-EFCE06520EBD}" type="presOf" srcId="{314E8823-CDD9-4480-89F3-6134161AC25F}" destId="{4021396C-72B4-43D5-B421-5A0619E53E2D}" srcOrd="0" destOrd="0" presId="urn:microsoft.com/office/officeart/2005/8/layout/default"/>
    <dgm:cxn modelId="{B9AE070E-51C7-4399-AC37-34041954CC82}" srcId="{B8CC89B9-7B6B-4EB6-8415-1950BD3ED309}" destId="{259284C6-A456-4F8B-B9D4-6C154749BAD2}" srcOrd="2" destOrd="0" parTransId="{6B54C964-5DF8-490B-A098-D8DBAE06D39D}" sibTransId="{5E72A900-FCD4-4190-BD1C-9822B265A8CA}"/>
    <dgm:cxn modelId="{6D70CA10-BBE6-4975-BAB5-82C003ECBFC9}" srcId="{B8CC89B9-7B6B-4EB6-8415-1950BD3ED309}" destId="{314E8823-CDD9-4480-89F3-6134161AC25F}" srcOrd="4" destOrd="0" parTransId="{C6022B6B-DF1C-4580-A9D3-1112169D9C50}" sibTransId="{3F8513D7-C83B-412D-BD19-99D286DC0F3E}"/>
    <dgm:cxn modelId="{4C2C1516-2E6C-4BD8-A5AF-E332EAA20137}" type="presOf" srcId="{9DF2FAEB-6EC5-4663-A47E-F7AE6C82C7F4}" destId="{E147681F-0A1D-4826-B5C2-F05E183A8378}" srcOrd="0" destOrd="0" presId="urn:microsoft.com/office/officeart/2005/8/layout/default"/>
    <dgm:cxn modelId="{1BACDC5F-36D3-4071-A55B-4733985314B8}" type="presOf" srcId="{95AB312D-802D-45B8-94EA-BEBAD54440B3}" destId="{608DC9CF-3D37-42DE-B2A9-9768867F4FB5}" srcOrd="0" destOrd="0" presId="urn:microsoft.com/office/officeart/2005/8/layout/default"/>
    <dgm:cxn modelId="{18262563-4F47-4DAA-ABCA-FD299CFB2014}" type="presOf" srcId="{63B4B356-71C6-4939-A381-DA06D5554BBD}" destId="{85DE4652-BB68-49F6-956A-5D665926C9A4}" srcOrd="0" destOrd="0" presId="urn:microsoft.com/office/officeart/2005/8/layout/default"/>
    <dgm:cxn modelId="{1146E256-0695-4D6A-A362-8A6AA9E28CE2}" srcId="{B8CC89B9-7B6B-4EB6-8415-1950BD3ED309}" destId="{3DF13559-3DDF-40A9-8F79-15D1EAAC5D18}" srcOrd="0" destOrd="0" parTransId="{F9B2F58C-9FCC-48BB-A093-749E37FDA259}" sibTransId="{3F273DCC-EBFF-4A59-A1C0-064016DB3E63}"/>
    <dgm:cxn modelId="{D6E15358-0DA8-4F9A-8763-A41AED69EAFD}" type="presOf" srcId="{3DF13559-3DDF-40A9-8F79-15D1EAAC5D18}" destId="{C2A519FF-1B9C-46A5-AB0A-562F267CDAD4}" srcOrd="0" destOrd="0" presId="urn:microsoft.com/office/officeart/2005/8/layout/default"/>
    <dgm:cxn modelId="{97D983A0-6425-4E05-96A1-0DDE6F518BCE}" srcId="{B8CC89B9-7B6B-4EB6-8415-1950BD3ED309}" destId="{63B4B356-71C6-4939-A381-DA06D5554BBD}" srcOrd="5" destOrd="0" parTransId="{67BFCE89-16E0-43A0-A19E-8D98E9E72B49}" sibTransId="{DDB00A68-12B5-462E-802E-B4075134A60F}"/>
    <dgm:cxn modelId="{9F01F4E0-5B37-4BD2-A861-3BFD68217A0A}" srcId="{B8CC89B9-7B6B-4EB6-8415-1950BD3ED309}" destId="{95AB312D-802D-45B8-94EA-BEBAD54440B3}" srcOrd="1" destOrd="0" parTransId="{BC432133-28E5-49A1-84DE-69749824551D}" sibTransId="{1D0AF138-4B8E-4D11-97A9-2B811D5CCDC8}"/>
    <dgm:cxn modelId="{039B8EE1-5A65-4E85-AE27-12D3B4AC23A8}" srcId="{B8CC89B9-7B6B-4EB6-8415-1950BD3ED309}" destId="{9DF2FAEB-6EC5-4663-A47E-F7AE6C82C7F4}" srcOrd="3" destOrd="0" parTransId="{EC6F525D-A4F7-4A72-B084-E1A635866903}" sibTransId="{FEF6DA79-01EF-4F1B-8634-CAE0B8F642C9}"/>
    <dgm:cxn modelId="{C6C352E7-F347-43BC-8AE9-4F704307B2AC}" type="presOf" srcId="{259284C6-A456-4F8B-B9D4-6C154749BAD2}" destId="{DF19C593-A3A9-4FC7-937C-1933B1664EB4}" srcOrd="0" destOrd="0" presId="urn:microsoft.com/office/officeart/2005/8/layout/default"/>
    <dgm:cxn modelId="{8433B204-A5A3-4AF9-8EF9-68EA75044AFF}" type="presParOf" srcId="{93F84E6E-DB48-4277-BF1F-6BF950208783}" destId="{C2A519FF-1B9C-46A5-AB0A-562F267CDAD4}" srcOrd="0" destOrd="0" presId="urn:microsoft.com/office/officeart/2005/8/layout/default"/>
    <dgm:cxn modelId="{6B7195B6-5AA5-4E39-8412-AC4AEB658161}" type="presParOf" srcId="{93F84E6E-DB48-4277-BF1F-6BF950208783}" destId="{CE7B4FB4-6202-49AF-9C0A-8A630EF21500}" srcOrd="1" destOrd="0" presId="urn:microsoft.com/office/officeart/2005/8/layout/default"/>
    <dgm:cxn modelId="{0255A6FD-4A9D-4B91-AB71-28F21FEB52D9}" type="presParOf" srcId="{93F84E6E-DB48-4277-BF1F-6BF950208783}" destId="{608DC9CF-3D37-42DE-B2A9-9768867F4FB5}" srcOrd="2" destOrd="0" presId="urn:microsoft.com/office/officeart/2005/8/layout/default"/>
    <dgm:cxn modelId="{F9C3FC09-562F-4E59-A5C1-F82954F7754E}" type="presParOf" srcId="{93F84E6E-DB48-4277-BF1F-6BF950208783}" destId="{7F47593E-A38E-40A1-ABBC-AA00BC68D017}" srcOrd="3" destOrd="0" presId="urn:microsoft.com/office/officeart/2005/8/layout/default"/>
    <dgm:cxn modelId="{E37D3695-7E21-406E-9444-15C018D082DE}" type="presParOf" srcId="{93F84E6E-DB48-4277-BF1F-6BF950208783}" destId="{DF19C593-A3A9-4FC7-937C-1933B1664EB4}" srcOrd="4" destOrd="0" presId="urn:microsoft.com/office/officeart/2005/8/layout/default"/>
    <dgm:cxn modelId="{D45D0C96-B383-4DA6-B1CF-2225AD231621}" type="presParOf" srcId="{93F84E6E-DB48-4277-BF1F-6BF950208783}" destId="{2B875ADE-1D2E-40DA-B0A1-A4E68B321EF5}" srcOrd="5" destOrd="0" presId="urn:microsoft.com/office/officeart/2005/8/layout/default"/>
    <dgm:cxn modelId="{6FD848A9-3B15-4663-9ACF-148909404930}" type="presParOf" srcId="{93F84E6E-DB48-4277-BF1F-6BF950208783}" destId="{E147681F-0A1D-4826-B5C2-F05E183A8378}" srcOrd="6" destOrd="0" presId="urn:microsoft.com/office/officeart/2005/8/layout/default"/>
    <dgm:cxn modelId="{60333132-15A0-426C-8EA4-228100ED0031}" type="presParOf" srcId="{93F84E6E-DB48-4277-BF1F-6BF950208783}" destId="{A64EA438-7C33-40D4-BE4F-E626146BFC42}" srcOrd="7" destOrd="0" presId="urn:microsoft.com/office/officeart/2005/8/layout/default"/>
    <dgm:cxn modelId="{20FA79BE-690E-486A-B76A-E4F5E06CBC88}" type="presParOf" srcId="{93F84E6E-DB48-4277-BF1F-6BF950208783}" destId="{4021396C-72B4-43D5-B421-5A0619E53E2D}" srcOrd="8" destOrd="0" presId="urn:microsoft.com/office/officeart/2005/8/layout/default"/>
    <dgm:cxn modelId="{B6800D7A-6081-4012-AB25-D17A03DA0DCF}" type="presParOf" srcId="{93F84E6E-DB48-4277-BF1F-6BF950208783}" destId="{55CA1F30-A7E3-4301-83EE-40B64A49CC4D}" srcOrd="9" destOrd="0" presId="urn:microsoft.com/office/officeart/2005/8/layout/default"/>
    <dgm:cxn modelId="{78F6151E-F925-4953-9035-48C79C211409}" type="presParOf" srcId="{93F84E6E-DB48-4277-BF1F-6BF950208783}" destId="{85DE4652-BB68-49F6-956A-5D665926C9A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5C957-9268-4C7E-B1F4-7A3E92D79914}">
      <dsp:nvSpPr>
        <dsp:cNvPr id="0" name=""/>
        <dsp:cNvSpPr/>
      </dsp:nvSpPr>
      <dsp:spPr>
        <a:xfrm>
          <a:off x="3" y="0"/>
          <a:ext cx="1280884" cy="2839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Online User Feedback Service</a:t>
          </a:r>
        </a:p>
      </dsp:txBody>
      <dsp:txXfrm>
        <a:off x="3" y="1135659"/>
        <a:ext cx="1280884" cy="1135659"/>
      </dsp:txXfrm>
    </dsp:sp>
    <dsp:sp modelId="{C1A53034-DE51-4E66-8B8F-AC6AE63BDE5C}">
      <dsp:nvSpPr>
        <dsp:cNvPr id="0" name=""/>
        <dsp:cNvSpPr/>
      </dsp:nvSpPr>
      <dsp:spPr>
        <a:xfrm>
          <a:off x="168547" y="170348"/>
          <a:ext cx="945436" cy="94543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2756D0-2905-4AC7-8EC8-329CBE6530DD}">
      <dsp:nvSpPr>
        <dsp:cNvPr id="0" name=""/>
        <dsp:cNvSpPr/>
      </dsp:nvSpPr>
      <dsp:spPr>
        <a:xfrm>
          <a:off x="1320134" y="0"/>
          <a:ext cx="1280884" cy="2839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Bespoke Projects – </a:t>
          </a:r>
        </a:p>
        <a:p>
          <a:pPr marL="0" lvl="0" indent="0" algn="ctr" defTabSz="533400">
            <a:lnSpc>
              <a:spcPct val="90000"/>
            </a:lnSpc>
            <a:spcBef>
              <a:spcPct val="0"/>
            </a:spcBef>
            <a:spcAft>
              <a:spcPct val="35000"/>
            </a:spcAft>
            <a:buNone/>
          </a:pPr>
          <a:r>
            <a:rPr lang="en-GB" sz="1200" kern="1200" dirty="0"/>
            <a:t>Story Analysis through </a:t>
          </a:r>
          <a:r>
            <a:rPr lang="en-GB" sz="1200" kern="1200" dirty="0" err="1"/>
            <a:t>Sensemaker</a:t>
          </a:r>
          <a:endParaRPr lang="en-GB" sz="1200" kern="1200" dirty="0"/>
        </a:p>
      </dsp:txBody>
      <dsp:txXfrm>
        <a:off x="1320134" y="1135659"/>
        <a:ext cx="1280884" cy="1135659"/>
      </dsp:txXfrm>
    </dsp:sp>
    <dsp:sp modelId="{CAA306EA-F661-4509-A951-97EB8EDD581F}">
      <dsp:nvSpPr>
        <dsp:cNvPr id="0" name=""/>
        <dsp:cNvSpPr/>
      </dsp:nvSpPr>
      <dsp:spPr>
        <a:xfrm>
          <a:off x="1487858" y="170348"/>
          <a:ext cx="945436" cy="94543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4D9F80-4473-4811-AE0F-AA441E114B7B}">
      <dsp:nvSpPr>
        <dsp:cNvPr id="0" name=""/>
        <dsp:cNvSpPr/>
      </dsp:nvSpPr>
      <dsp:spPr>
        <a:xfrm>
          <a:off x="2639445" y="0"/>
          <a:ext cx="1280884" cy="2839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Lived Experience of Residents within Care Homes</a:t>
          </a:r>
        </a:p>
      </dsp:txBody>
      <dsp:txXfrm>
        <a:off x="2639445" y="1135659"/>
        <a:ext cx="1280884" cy="1135659"/>
      </dsp:txXfrm>
    </dsp:sp>
    <dsp:sp modelId="{3DD6E57D-6564-4236-86F2-5979F029E006}">
      <dsp:nvSpPr>
        <dsp:cNvPr id="0" name=""/>
        <dsp:cNvSpPr/>
      </dsp:nvSpPr>
      <dsp:spPr>
        <a:xfrm>
          <a:off x="2807170" y="170348"/>
          <a:ext cx="945436" cy="94543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1D179A-1F2A-4B73-A224-AAD75EEFC7F3}">
      <dsp:nvSpPr>
        <dsp:cNvPr id="0" name=""/>
        <dsp:cNvSpPr/>
      </dsp:nvSpPr>
      <dsp:spPr>
        <a:xfrm>
          <a:off x="156846" y="2271319"/>
          <a:ext cx="3607461" cy="425872"/>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417F4-938D-42A0-A0B0-84F8A33CF124}">
      <dsp:nvSpPr>
        <dsp:cNvPr id="0" name=""/>
        <dsp:cNvSpPr/>
      </dsp:nvSpPr>
      <dsp:spPr>
        <a:xfrm>
          <a:off x="2988940" y="1113554"/>
          <a:ext cx="2692032" cy="269203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FF0000"/>
              </a:solidFill>
            </a:rPr>
            <a:t>Patient Safety</a:t>
          </a:r>
        </a:p>
      </dsp:txBody>
      <dsp:txXfrm>
        <a:off x="3383179" y="1507793"/>
        <a:ext cx="1903554" cy="1903554"/>
      </dsp:txXfrm>
    </dsp:sp>
    <dsp:sp modelId="{F7DD2643-0D90-4D7B-86FD-A8F540FF318C}">
      <dsp:nvSpPr>
        <dsp:cNvPr id="0" name=""/>
        <dsp:cNvSpPr/>
      </dsp:nvSpPr>
      <dsp:spPr>
        <a:xfrm>
          <a:off x="3097812" y="-399410"/>
          <a:ext cx="2474287" cy="2215421"/>
        </a:xfrm>
        <a:prstGeom prst="ellipse">
          <a:avLst/>
        </a:prstGeom>
        <a:solidFill>
          <a:schemeClr val="accent4">
            <a:alpha val="50000"/>
            <a:hueOff val="-694011"/>
            <a:satOff val="99"/>
            <a:lumOff val="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Staff</a:t>
          </a:r>
        </a:p>
      </dsp:txBody>
      <dsp:txXfrm>
        <a:off x="3460163" y="-74969"/>
        <a:ext cx="1749585" cy="1566539"/>
      </dsp:txXfrm>
    </dsp:sp>
    <dsp:sp modelId="{F42CBD06-18B9-43DC-8DA8-ADC216271416}">
      <dsp:nvSpPr>
        <dsp:cNvPr id="0" name=""/>
        <dsp:cNvSpPr/>
      </dsp:nvSpPr>
      <dsp:spPr>
        <a:xfrm>
          <a:off x="5024956" y="715745"/>
          <a:ext cx="2536325" cy="2465148"/>
        </a:xfrm>
        <a:prstGeom prst="ellipse">
          <a:avLst/>
        </a:prstGeom>
        <a:solidFill>
          <a:schemeClr val="accent4">
            <a:alpha val="50000"/>
            <a:hueOff val="-1388022"/>
            <a:satOff val="197"/>
            <a:lumOff val="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Treatment</a:t>
          </a:r>
        </a:p>
      </dsp:txBody>
      <dsp:txXfrm>
        <a:off x="5396392" y="1076758"/>
        <a:ext cx="1793453" cy="1743122"/>
      </dsp:txXfrm>
    </dsp:sp>
    <dsp:sp modelId="{66E71D99-C17D-46A5-8558-615A4C485D49}">
      <dsp:nvSpPr>
        <dsp:cNvPr id="0" name=""/>
        <dsp:cNvSpPr/>
      </dsp:nvSpPr>
      <dsp:spPr>
        <a:xfrm>
          <a:off x="4076284" y="2673141"/>
          <a:ext cx="2576086" cy="2406475"/>
        </a:xfrm>
        <a:prstGeom prst="ellipse">
          <a:avLst/>
        </a:prstGeom>
        <a:solidFill>
          <a:schemeClr val="accent4">
            <a:alpha val="50000"/>
            <a:hueOff val="-2082033"/>
            <a:satOff val="296"/>
            <a:lumOff val="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Governance</a:t>
          </a:r>
        </a:p>
      </dsp:txBody>
      <dsp:txXfrm>
        <a:off x="4453543" y="3025561"/>
        <a:ext cx="1821568" cy="1701635"/>
      </dsp:txXfrm>
    </dsp:sp>
    <dsp:sp modelId="{EFCC57DE-B62F-4ABF-A6BF-5B85B46D5459}">
      <dsp:nvSpPr>
        <dsp:cNvPr id="0" name=""/>
        <dsp:cNvSpPr/>
      </dsp:nvSpPr>
      <dsp:spPr>
        <a:xfrm>
          <a:off x="1794087" y="2686462"/>
          <a:ext cx="2712074" cy="2355151"/>
        </a:xfrm>
        <a:prstGeom prst="ellipse">
          <a:avLst/>
        </a:prstGeom>
        <a:solidFill>
          <a:schemeClr val="accent4">
            <a:alpha val="50000"/>
            <a:hueOff val="-2776044"/>
            <a:satOff val="394"/>
            <a:lumOff val="1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Support Services</a:t>
          </a:r>
        </a:p>
      </dsp:txBody>
      <dsp:txXfrm>
        <a:off x="2191261" y="3031366"/>
        <a:ext cx="1917726" cy="1665343"/>
      </dsp:txXfrm>
    </dsp:sp>
    <dsp:sp modelId="{7C719FCB-F59D-492F-9DC3-DA7C82EC9985}">
      <dsp:nvSpPr>
        <dsp:cNvPr id="0" name=""/>
        <dsp:cNvSpPr/>
      </dsp:nvSpPr>
      <dsp:spPr>
        <a:xfrm>
          <a:off x="902829" y="687398"/>
          <a:ext cx="2845451" cy="2410217"/>
        </a:xfrm>
        <a:prstGeom prst="ellipse">
          <a:avLst/>
        </a:prstGeom>
        <a:solidFill>
          <a:schemeClr val="accent4">
            <a:alpha val="50000"/>
            <a:hueOff val="-3470056"/>
            <a:satOff val="493"/>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Management</a:t>
          </a:r>
        </a:p>
      </dsp:txBody>
      <dsp:txXfrm>
        <a:off x="1319536" y="1040366"/>
        <a:ext cx="2012037" cy="17042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D4A72-2CC9-484D-A420-1741C72EF95A}">
      <dsp:nvSpPr>
        <dsp:cNvPr id="0" name=""/>
        <dsp:cNvSpPr/>
      </dsp:nvSpPr>
      <dsp:spPr>
        <a:xfrm>
          <a:off x="0" y="10280"/>
          <a:ext cx="1664501" cy="16645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Story </a:t>
          </a:r>
        </a:p>
      </dsp:txBody>
      <dsp:txXfrm>
        <a:off x="243761" y="254041"/>
        <a:ext cx="1176979" cy="1176979"/>
      </dsp:txXfrm>
    </dsp:sp>
    <dsp:sp modelId="{1C3AABB3-863D-4BD6-87E1-7A0603D13B56}">
      <dsp:nvSpPr>
        <dsp:cNvPr id="0" name=""/>
        <dsp:cNvSpPr/>
      </dsp:nvSpPr>
      <dsp:spPr>
        <a:xfrm rot="9518963">
          <a:off x="937602" y="1700015"/>
          <a:ext cx="582575" cy="35276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991826-9713-435F-91E1-DA4B086D3F7D}">
      <dsp:nvSpPr>
        <dsp:cNvPr id="0" name=""/>
        <dsp:cNvSpPr/>
      </dsp:nvSpPr>
      <dsp:spPr>
        <a:xfrm>
          <a:off x="964444" y="2192152"/>
          <a:ext cx="1303012" cy="13104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Moderation </a:t>
          </a:r>
        </a:p>
      </dsp:txBody>
      <dsp:txXfrm>
        <a:off x="1155266" y="2384065"/>
        <a:ext cx="921368" cy="926636"/>
      </dsp:txXfrm>
    </dsp:sp>
    <dsp:sp modelId="{49DECBC0-BE78-4E91-A267-0F8B0555E831}">
      <dsp:nvSpPr>
        <dsp:cNvPr id="0" name=""/>
        <dsp:cNvSpPr/>
      </dsp:nvSpPr>
      <dsp:spPr>
        <a:xfrm rot="5590563">
          <a:off x="2443493" y="2635830"/>
          <a:ext cx="582575" cy="35276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F2C826-73DC-4710-A7AC-35FE144CE700}">
      <dsp:nvSpPr>
        <dsp:cNvPr id="0" name=""/>
        <dsp:cNvSpPr/>
      </dsp:nvSpPr>
      <dsp:spPr>
        <a:xfrm>
          <a:off x="3213150" y="2336187"/>
          <a:ext cx="1258936" cy="12695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Alerts</a:t>
          </a:r>
        </a:p>
      </dsp:txBody>
      <dsp:txXfrm>
        <a:off x="3397517" y="2522102"/>
        <a:ext cx="890202" cy="897675"/>
      </dsp:txXfrm>
    </dsp:sp>
    <dsp:sp modelId="{2D0D86BB-CA4C-4102-A2AF-6AD8746B4F25}">
      <dsp:nvSpPr>
        <dsp:cNvPr id="0" name=""/>
        <dsp:cNvSpPr/>
      </dsp:nvSpPr>
      <dsp:spPr>
        <a:xfrm rot="2518970">
          <a:off x="4231922" y="2013714"/>
          <a:ext cx="582575" cy="35276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4F6C0A-5820-4DB1-A495-FFB5B1148292}">
      <dsp:nvSpPr>
        <dsp:cNvPr id="0" name=""/>
        <dsp:cNvSpPr/>
      </dsp:nvSpPr>
      <dsp:spPr>
        <a:xfrm>
          <a:off x="4650827" y="709009"/>
          <a:ext cx="1272581" cy="13133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Responses</a:t>
          </a:r>
        </a:p>
      </dsp:txBody>
      <dsp:txXfrm>
        <a:off x="4837192" y="901348"/>
        <a:ext cx="899851" cy="928692"/>
      </dsp:txXfrm>
    </dsp:sp>
    <dsp:sp modelId="{623BA393-E18E-4E92-98F7-DBAAEE42BB18}">
      <dsp:nvSpPr>
        <dsp:cNvPr id="0" name=""/>
        <dsp:cNvSpPr/>
      </dsp:nvSpPr>
      <dsp:spPr>
        <a:xfrm rot="4739811">
          <a:off x="5992482" y="983590"/>
          <a:ext cx="582575" cy="35276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5D7EB8-BED4-4BBA-B801-47ED9500ED27}">
      <dsp:nvSpPr>
        <dsp:cNvPr id="0" name=""/>
        <dsp:cNvSpPr/>
      </dsp:nvSpPr>
      <dsp:spPr>
        <a:xfrm>
          <a:off x="6853668" y="63611"/>
          <a:ext cx="1712139" cy="16620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Learning &amp; Change</a:t>
          </a:r>
        </a:p>
      </dsp:txBody>
      <dsp:txXfrm>
        <a:off x="7104405" y="307016"/>
        <a:ext cx="1210665" cy="1175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2F868-8DB5-4C7C-98BB-CDA2BD02D75B}">
      <dsp:nvSpPr>
        <dsp:cNvPr id="0" name=""/>
        <dsp:cNvSpPr/>
      </dsp:nvSpPr>
      <dsp:spPr>
        <a:xfrm>
          <a:off x="0" y="165489"/>
          <a:ext cx="8380898" cy="1926149"/>
        </a:xfrm>
        <a:prstGeom prst="rightArrow">
          <a:avLst>
            <a:gd name="adj1" fmla="val 50000"/>
            <a:gd name="adj2" fmla="val 5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3702" numCol="1" spcCol="1270" anchor="ctr" anchorCtr="0">
          <a:noAutofit/>
        </a:bodyPr>
        <a:lstStyle/>
        <a:p>
          <a:pPr marL="0" lvl="0" indent="0" algn="l" defTabSz="1066800">
            <a:lnSpc>
              <a:spcPct val="90000"/>
            </a:lnSpc>
            <a:spcBef>
              <a:spcPct val="0"/>
            </a:spcBef>
            <a:spcAft>
              <a:spcPct val="35000"/>
            </a:spcAft>
            <a:buNone/>
          </a:pPr>
          <a:r>
            <a:rPr lang="en-GB" sz="2400" kern="1200" dirty="0"/>
            <a:t>Early</a:t>
          </a:r>
          <a:r>
            <a:rPr lang="en-GB" sz="2400" kern="1200" baseline="0" dirty="0"/>
            <a:t> Intervention Intelligence </a:t>
          </a:r>
          <a:endParaRPr lang="en-GB" sz="2400" kern="1200" dirty="0"/>
        </a:p>
      </dsp:txBody>
      <dsp:txXfrm>
        <a:off x="0" y="647026"/>
        <a:ext cx="7899361" cy="963075"/>
      </dsp:txXfrm>
    </dsp:sp>
    <dsp:sp modelId="{3EFD57D8-F3FD-4D62-87FA-5EE5E9C77AAB}">
      <dsp:nvSpPr>
        <dsp:cNvPr id="0" name=""/>
        <dsp:cNvSpPr/>
      </dsp:nvSpPr>
      <dsp:spPr>
        <a:xfrm>
          <a:off x="1782629" y="933005"/>
          <a:ext cx="6647991" cy="1394057"/>
        </a:xfrm>
        <a:prstGeom prst="rightArrow">
          <a:avLst>
            <a:gd name="adj1" fmla="val 50000"/>
            <a:gd name="adj2" fmla="val 5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3702" numCol="1" spcCol="1270" anchor="ctr" anchorCtr="0">
          <a:noAutofit/>
        </a:bodyPr>
        <a:lstStyle/>
        <a:p>
          <a:pPr marL="0" lvl="0" indent="0" algn="l" defTabSz="1066800">
            <a:lnSpc>
              <a:spcPct val="90000"/>
            </a:lnSpc>
            <a:spcBef>
              <a:spcPct val="0"/>
            </a:spcBef>
            <a:spcAft>
              <a:spcPct val="35000"/>
            </a:spcAft>
            <a:buNone/>
          </a:pPr>
          <a:r>
            <a:rPr lang="en-GB" sz="2400" kern="1200" dirty="0"/>
            <a:t>Formal Complaints </a:t>
          </a:r>
        </a:p>
      </dsp:txBody>
      <dsp:txXfrm>
        <a:off x="1782629" y="1281519"/>
        <a:ext cx="6299477" cy="697029"/>
      </dsp:txXfrm>
    </dsp:sp>
    <dsp:sp modelId="{AE21A60F-59C0-48E0-9E9D-5F103BBC859B}">
      <dsp:nvSpPr>
        <dsp:cNvPr id="0" name=""/>
        <dsp:cNvSpPr/>
      </dsp:nvSpPr>
      <dsp:spPr>
        <a:xfrm>
          <a:off x="4362575" y="1432199"/>
          <a:ext cx="4018322" cy="1190252"/>
        </a:xfrm>
        <a:prstGeom prst="rightArrow">
          <a:avLst>
            <a:gd name="adj1" fmla="val 50000"/>
            <a:gd name="adj2" fmla="val 50000"/>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3702" numCol="1" spcCol="1270" anchor="ctr" anchorCtr="0">
          <a:noAutofit/>
        </a:bodyPr>
        <a:lstStyle/>
        <a:p>
          <a:pPr marL="0" lvl="0" indent="0" algn="l" defTabSz="1066800">
            <a:lnSpc>
              <a:spcPct val="90000"/>
            </a:lnSpc>
            <a:spcBef>
              <a:spcPct val="0"/>
            </a:spcBef>
            <a:spcAft>
              <a:spcPct val="35000"/>
            </a:spcAft>
            <a:buNone/>
          </a:pPr>
          <a:r>
            <a:rPr lang="en-GB" sz="2400" kern="1200" dirty="0"/>
            <a:t>SAIs</a:t>
          </a:r>
        </a:p>
      </dsp:txBody>
      <dsp:txXfrm>
        <a:off x="4362575" y="1729762"/>
        <a:ext cx="3720759" cy="595126"/>
      </dsp:txXfrm>
    </dsp:sp>
    <dsp:sp modelId="{CE7DAE90-AE00-4E5D-B0ED-6664A5FC01E0}">
      <dsp:nvSpPr>
        <dsp:cNvPr id="0" name=""/>
        <dsp:cNvSpPr/>
      </dsp:nvSpPr>
      <dsp:spPr>
        <a:xfrm>
          <a:off x="6212252" y="2022937"/>
          <a:ext cx="2168645" cy="918886"/>
        </a:xfrm>
        <a:prstGeom prst="rightArrow">
          <a:avLst>
            <a:gd name="adj1" fmla="val 50000"/>
            <a:gd name="adj2" fmla="val 5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93702" numCol="1" spcCol="1270" anchor="ctr" anchorCtr="0">
          <a:noAutofit/>
        </a:bodyPr>
        <a:lstStyle/>
        <a:p>
          <a:pPr marL="0" lvl="0" indent="0" algn="l" defTabSz="889000">
            <a:lnSpc>
              <a:spcPct val="90000"/>
            </a:lnSpc>
            <a:spcBef>
              <a:spcPct val="0"/>
            </a:spcBef>
            <a:spcAft>
              <a:spcPct val="35000"/>
            </a:spcAft>
            <a:buNone/>
          </a:pPr>
          <a:r>
            <a:rPr lang="en-GB" sz="2000" kern="1200" dirty="0"/>
            <a:t>Public Inquiries</a:t>
          </a:r>
        </a:p>
      </dsp:txBody>
      <dsp:txXfrm>
        <a:off x="6212252" y="2252659"/>
        <a:ext cx="1938924" cy="4594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D6C0A-BC39-4EF1-9BDB-8FADF046FE88}">
      <dsp:nvSpPr>
        <dsp:cNvPr id="0" name=""/>
        <dsp:cNvSpPr/>
      </dsp:nvSpPr>
      <dsp:spPr>
        <a:xfrm>
          <a:off x="2613048" y="0"/>
          <a:ext cx="3389267" cy="3389267"/>
        </a:xfrm>
        <a:prstGeom prst="triangle">
          <a:avLst/>
        </a:prstGeom>
        <a:gradFill rotWithShape="0">
          <a:gsLst>
            <a:gs pos="0">
              <a:schemeClr val="accent1">
                <a:lumMod val="5000"/>
                <a:lumOff val="95000"/>
              </a:schemeClr>
            </a:gs>
            <a:gs pos="74000">
              <a:srgbClr val="007DBC"/>
            </a:gs>
            <a:gs pos="83000">
              <a:srgbClr val="007DBC"/>
            </a:gs>
            <a:gs pos="100000">
              <a:srgbClr val="007DBC"/>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B1177B-34B6-4C30-9662-97735060130F}">
      <dsp:nvSpPr>
        <dsp:cNvPr id="0" name=""/>
        <dsp:cNvSpPr/>
      </dsp:nvSpPr>
      <dsp:spPr>
        <a:xfrm>
          <a:off x="1180968" y="234547"/>
          <a:ext cx="2203023" cy="48191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Individual</a:t>
          </a:r>
        </a:p>
      </dsp:txBody>
      <dsp:txXfrm>
        <a:off x="1204493" y="258072"/>
        <a:ext cx="2155973" cy="434861"/>
      </dsp:txXfrm>
    </dsp:sp>
    <dsp:sp modelId="{32CAEDA9-A762-4D65-BE5A-6A6B1E08B5E1}">
      <dsp:nvSpPr>
        <dsp:cNvPr id="0" name=""/>
        <dsp:cNvSpPr/>
      </dsp:nvSpPr>
      <dsp:spPr>
        <a:xfrm>
          <a:off x="1193679" y="817169"/>
          <a:ext cx="2203023" cy="48191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Service</a:t>
          </a:r>
        </a:p>
      </dsp:txBody>
      <dsp:txXfrm>
        <a:off x="1217204" y="840694"/>
        <a:ext cx="2155973" cy="434861"/>
      </dsp:txXfrm>
    </dsp:sp>
    <dsp:sp modelId="{90DB3958-BDFC-4801-81A2-F90AE470C9AF}">
      <dsp:nvSpPr>
        <dsp:cNvPr id="0" name=""/>
        <dsp:cNvSpPr/>
      </dsp:nvSpPr>
      <dsp:spPr>
        <a:xfrm>
          <a:off x="1199715" y="1394730"/>
          <a:ext cx="2203023" cy="48191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Organisation </a:t>
          </a:r>
        </a:p>
      </dsp:txBody>
      <dsp:txXfrm>
        <a:off x="1223240" y="1418255"/>
        <a:ext cx="2155973" cy="434861"/>
      </dsp:txXfrm>
    </dsp:sp>
    <dsp:sp modelId="{0502252B-31FC-4F69-8F52-2A5BA0F7DBD1}">
      <dsp:nvSpPr>
        <dsp:cNvPr id="0" name=""/>
        <dsp:cNvSpPr/>
      </dsp:nvSpPr>
      <dsp:spPr>
        <a:xfrm>
          <a:off x="1199847" y="1992242"/>
          <a:ext cx="2203023" cy="48191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Regional </a:t>
          </a:r>
        </a:p>
      </dsp:txBody>
      <dsp:txXfrm>
        <a:off x="1223372" y="2015767"/>
        <a:ext cx="2155973" cy="434861"/>
      </dsp:txXfrm>
    </dsp:sp>
    <dsp:sp modelId="{227C4EAF-A377-4329-B601-7F9894C3581F}">
      <dsp:nvSpPr>
        <dsp:cNvPr id="0" name=""/>
        <dsp:cNvSpPr/>
      </dsp:nvSpPr>
      <dsp:spPr>
        <a:xfrm>
          <a:off x="1212779" y="2595928"/>
          <a:ext cx="2203023" cy="48191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Strategic</a:t>
          </a:r>
        </a:p>
      </dsp:txBody>
      <dsp:txXfrm>
        <a:off x="1236304" y="2619453"/>
        <a:ext cx="2155973" cy="4348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2E89C-6CCF-4F93-8378-070F44B8E7EC}">
      <dsp:nvSpPr>
        <dsp:cNvPr id="0" name=""/>
        <dsp:cNvSpPr/>
      </dsp:nvSpPr>
      <dsp:spPr>
        <a:xfrm rot="16200000">
          <a:off x="-1523054" y="2787181"/>
          <a:ext cx="4360989" cy="922516"/>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813609" bIns="0" numCol="1" spcCol="1270" anchor="t" anchorCtr="0">
          <a:noAutofit/>
        </a:bodyPr>
        <a:lstStyle/>
        <a:p>
          <a:pPr marL="0" lvl="0" indent="0" algn="r" defTabSz="800100">
            <a:lnSpc>
              <a:spcPct val="90000"/>
            </a:lnSpc>
            <a:spcBef>
              <a:spcPct val="0"/>
            </a:spcBef>
            <a:spcAft>
              <a:spcPct val="35000"/>
            </a:spcAft>
            <a:buNone/>
          </a:pPr>
          <a:r>
            <a:rPr lang="en-GB" sz="1800" kern="1200" dirty="0">
              <a:solidFill>
                <a:schemeClr val="tx2"/>
              </a:solidFill>
            </a:rPr>
            <a:t>Objectives</a:t>
          </a:r>
        </a:p>
      </dsp:txBody>
      <dsp:txXfrm>
        <a:off x="-1523054" y="2787181"/>
        <a:ext cx="4360989" cy="922516"/>
      </dsp:txXfrm>
    </dsp:sp>
    <dsp:sp modelId="{135A2498-E0B0-49E8-845E-B92B4A0F1E2E}">
      <dsp:nvSpPr>
        <dsp:cNvPr id="0" name=""/>
        <dsp:cNvSpPr/>
      </dsp:nvSpPr>
      <dsp:spPr>
        <a:xfrm>
          <a:off x="530966" y="697762"/>
          <a:ext cx="7391228" cy="44638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813609" rIns="170688" bIns="170688" numCol="1" spcCol="1270" anchor="t" anchorCtr="0">
          <a:noAutofit/>
        </a:bodyPr>
        <a:lstStyle/>
        <a:p>
          <a:pPr marL="228600" lvl="1" indent="-228600" algn="l" defTabSz="1066800">
            <a:lnSpc>
              <a:spcPct val="90000"/>
            </a:lnSpc>
            <a:spcBef>
              <a:spcPct val="0"/>
            </a:spcBef>
            <a:spcAft>
              <a:spcPct val="15000"/>
            </a:spcAft>
            <a:buFont typeface="+mj-lt"/>
            <a:buAutoNum type="arabicPeriod"/>
          </a:pPr>
          <a:r>
            <a:rPr lang="en-US" sz="2400" b="0" i="0" kern="1200" dirty="0"/>
            <a:t>To support more people who face the worst outcomes to speak up about their health and social care, and to access the advice they need.</a:t>
          </a:r>
          <a:endParaRPr lang="en-GB" sz="2400" kern="1200" dirty="0">
            <a:solidFill>
              <a:schemeClr val="bg2"/>
            </a:solidFill>
          </a:endParaRPr>
        </a:p>
        <a:p>
          <a:pPr marL="228600" lvl="1" indent="-228600" algn="l" defTabSz="1066800">
            <a:lnSpc>
              <a:spcPct val="90000"/>
            </a:lnSpc>
            <a:spcBef>
              <a:spcPct val="0"/>
            </a:spcBef>
            <a:spcAft>
              <a:spcPct val="15000"/>
            </a:spcAft>
            <a:buFont typeface="+mj-lt"/>
            <a:buAutoNum type="arabicPeriod"/>
          </a:pPr>
          <a:endParaRPr lang="en-GB" sz="2400" kern="1200" dirty="0">
            <a:solidFill>
              <a:schemeClr val="bg2"/>
            </a:solidFill>
          </a:endParaRPr>
        </a:p>
        <a:p>
          <a:pPr marL="228600" lvl="1" indent="-228600" algn="l" defTabSz="1066800">
            <a:lnSpc>
              <a:spcPct val="90000"/>
            </a:lnSpc>
            <a:spcBef>
              <a:spcPct val="0"/>
            </a:spcBef>
            <a:spcAft>
              <a:spcPct val="15000"/>
            </a:spcAft>
            <a:buFont typeface="+mj-lt"/>
            <a:buAutoNum type="arabicPeriod"/>
          </a:pPr>
          <a:r>
            <a:rPr lang="en-US" sz="2400" b="0" i="0" kern="1200" dirty="0"/>
            <a:t>To support care decision-makers to act on public feedback and involve communities in decisions that affect them.</a:t>
          </a:r>
        </a:p>
        <a:p>
          <a:pPr marL="228600" lvl="1" indent="-228600" algn="l" defTabSz="1066800">
            <a:lnSpc>
              <a:spcPct val="90000"/>
            </a:lnSpc>
            <a:spcBef>
              <a:spcPct val="0"/>
            </a:spcBef>
            <a:spcAft>
              <a:spcPct val="15000"/>
            </a:spcAft>
            <a:buFont typeface="+mj-lt"/>
            <a:buAutoNum type="arabicPeriod"/>
          </a:pPr>
          <a:endParaRPr lang="en-US" sz="2400" b="0" i="0" kern="1200" dirty="0"/>
        </a:p>
        <a:p>
          <a:pPr marL="228600" lvl="1" indent="-228600" algn="l" defTabSz="1066800">
            <a:lnSpc>
              <a:spcPct val="90000"/>
            </a:lnSpc>
            <a:spcBef>
              <a:spcPct val="0"/>
            </a:spcBef>
            <a:spcAft>
              <a:spcPct val="15000"/>
            </a:spcAft>
            <a:buFont typeface="+mj-lt"/>
            <a:buAutoNum type="arabicPeriod"/>
          </a:pPr>
          <a:r>
            <a:rPr lang="en-US" sz="2400" b="0" i="0" kern="1200" dirty="0"/>
            <a:t>To be a more effective </a:t>
          </a:r>
          <a:r>
            <a:rPr lang="en-US" sz="2400" b="0" i="0" kern="1200" dirty="0" err="1"/>
            <a:t>organisation</a:t>
          </a:r>
          <a:r>
            <a:rPr lang="en-US" sz="2400" b="0" i="0" kern="1200" dirty="0"/>
            <a:t> and build a stronger Healthwatch movement.</a:t>
          </a:r>
        </a:p>
      </dsp:txBody>
      <dsp:txXfrm>
        <a:off x="530966" y="697762"/>
        <a:ext cx="7391228" cy="4463865"/>
      </dsp:txXfrm>
    </dsp:sp>
    <dsp:sp modelId="{34A6A46D-169B-4A08-B03F-320302C4D216}">
      <dsp:nvSpPr>
        <dsp:cNvPr id="0" name=""/>
        <dsp:cNvSpPr/>
      </dsp:nvSpPr>
      <dsp:spPr>
        <a:xfrm>
          <a:off x="7015251" y="196913"/>
          <a:ext cx="1290213" cy="13241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03873-B7D9-4F70-A87F-8BE779A07C8B}">
      <dsp:nvSpPr>
        <dsp:cNvPr id="0" name=""/>
        <dsp:cNvSpPr/>
      </dsp:nvSpPr>
      <dsp:spPr>
        <a:xfrm rot="5400000">
          <a:off x="3098479" y="-969295"/>
          <a:ext cx="1497716" cy="3621024"/>
        </a:xfrm>
        <a:prstGeom prst="round2SameRect">
          <a:avLst/>
        </a:prstGeom>
        <a:solidFill>
          <a:srgbClr val="A2BEE8">
            <a:tint val="40000"/>
            <a:alpha val="90000"/>
            <a:hueOff val="0"/>
            <a:satOff val="0"/>
            <a:lumOff val="0"/>
            <a:alphaOff val="0"/>
          </a:srgbClr>
        </a:solidFill>
        <a:ln w="6350" cap="flat" cmpd="sng" algn="ctr">
          <a:solidFill>
            <a:srgbClr val="A2BEE8">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BFDFE3">
                  <a:lumMod val="10000"/>
                </a:srgbClr>
              </a:solidFill>
              <a:latin typeface="Calibri" panose="020F0502020204030204"/>
              <a:ea typeface="+mn-ea"/>
              <a:cs typeface="+mn-cs"/>
            </a:rPr>
            <a:t>Handling / compliance</a:t>
          </a:r>
        </a:p>
        <a:p>
          <a:pPr marL="228600" lvl="1" indent="-228600" algn="l" defTabSz="889000">
            <a:lnSpc>
              <a:spcPct val="90000"/>
            </a:lnSpc>
            <a:spcBef>
              <a:spcPct val="0"/>
            </a:spcBef>
            <a:spcAft>
              <a:spcPct val="15000"/>
            </a:spcAft>
            <a:buChar char="•"/>
          </a:pPr>
          <a:r>
            <a:rPr lang="en-US" sz="2000" kern="1200" dirty="0">
              <a:solidFill>
                <a:srgbClr val="BFDFE3">
                  <a:lumMod val="10000"/>
                </a:srgbClr>
              </a:solidFill>
              <a:latin typeface="Calibri" panose="020F0502020204030204"/>
              <a:ea typeface="+mn-ea"/>
              <a:cs typeface="+mn-cs"/>
            </a:rPr>
            <a:t>Culture </a:t>
          </a:r>
        </a:p>
        <a:p>
          <a:pPr marL="228600" lvl="1" indent="-228600" algn="l" defTabSz="889000">
            <a:lnSpc>
              <a:spcPct val="90000"/>
            </a:lnSpc>
            <a:spcBef>
              <a:spcPct val="0"/>
            </a:spcBef>
            <a:spcAft>
              <a:spcPct val="15000"/>
            </a:spcAft>
            <a:buChar char="•"/>
          </a:pPr>
          <a:r>
            <a:rPr lang="en-US" sz="2000" kern="1200" dirty="0">
              <a:solidFill>
                <a:srgbClr val="BFDFE3">
                  <a:lumMod val="10000"/>
                </a:srgbClr>
              </a:solidFill>
              <a:latin typeface="Calibri" panose="020F0502020204030204"/>
              <a:ea typeface="+mn-ea"/>
              <a:cs typeface="+mn-cs"/>
            </a:rPr>
            <a:t>Action taken</a:t>
          </a:r>
        </a:p>
        <a:p>
          <a:pPr marL="228600" lvl="1" indent="-228600" algn="l" defTabSz="889000">
            <a:lnSpc>
              <a:spcPct val="90000"/>
            </a:lnSpc>
            <a:spcBef>
              <a:spcPct val="0"/>
            </a:spcBef>
            <a:spcAft>
              <a:spcPct val="15000"/>
            </a:spcAft>
            <a:buChar char="•"/>
          </a:pPr>
          <a:r>
            <a:rPr lang="en-US" sz="2000" kern="1200" dirty="0">
              <a:solidFill>
                <a:srgbClr val="BFDFE3">
                  <a:lumMod val="10000"/>
                </a:srgbClr>
              </a:solidFill>
              <a:latin typeface="Calibri" panose="020F0502020204030204"/>
              <a:ea typeface="+mn-ea"/>
              <a:cs typeface="+mn-cs"/>
            </a:rPr>
            <a:t>Detriment</a:t>
          </a:r>
        </a:p>
      </dsp:txBody>
      <dsp:txXfrm rot="-5400000">
        <a:off x="2036825" y="165471"/>
        <a:ext cx="3547912" cy="1351492"/>
      </dsp:txXfrm>
    </dsp:sp>
    <dsp:sp modelId="{2B4BEDED-2B44-473E-9096-4155D4F1B671}">
      <dsp:nvSpPr>
        <dsp:cNvPr id="0" name=""/>
        <dsp:cNvSpPr/>
      </dsp:nvSpPr>
      <dsp:spPr>
        <a:xfrm>
          <a:off x="0" y="2451"/>
          <a:ext cx="2036826" cy="1618187"/>
        </a:xfrm>
        <a:prstGeom prst="roundRect">
          <a:avLst/>
        </a:prstGeom>
        <a:gradFill rotWithShape="0">
          <a:gsLst>
            <a:gs pos="0">
              <a:srgbClr val="A2BEE8">
                <a:hueOff val="0"/>
                <a:satOff val="0"/>
                <a:lumOff val="0"/>
                <a:alphaOff val="0"/>
                <a:satMod val="103000"/>
                <a:lumMod val="102000"/>
                <a:tint val="94000"/>
              </a:srgbClr>
            </a:gs>
            <a:gs pos="50000">
              <a:srgbClr val="A2BEE8">
                <a:hueOff val="0"/>
                <a:satOff val="0"/>
                <a:lumOff val="0"/>
                <a:alphaOff val="0"/>
                <a:satMod val="110000"/>
                <a:lumMod val="100000"/>
                <a:shade val="100000"/>
              </a:srgbClr>
            </a:gs>
            <a:gs pos="100000">
              <a:srgbClr val="A2BEE8">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BFDFE3">
                  <a:lumMod val="10000"/>
                </a:srgbClr>
              </a:solidFill>
              <a:latin typeface="Calibri" panose="020F0502020204030204"/>
              <a:ea typeface="+mn-ea"/>
              <a:cs typeface="+mn-cs"/>
            </a:rPr>
            <a:t>Investigation</a:t>
          </a:r>
        </a:p>
      </dsp:txBody>
      <dsp:txXfrm>
        <a:off x="78993" y="81444"/>
        <a:ext cx="1878840" cy="1460201"/>
      </dsp:txXfrm>
    </dsp:sp>
    <dsp:sp modelId="{C5C0CCF1-6D54-4366-A6E5-46AA23857D7D}">
      <dsp:nvSpPr>
        <dsp:cNvPr id="0" name=""/>
        <dsp:cNvSpPr/>
      </dsp:nvSpPr>
      <dsp:spPr>
        <a:xfrm rot="5400000">
          <a:off x="3200062" y="700130"/>
          <a:ext cx="1294550" cy="3621024"/>
        </a:xfrm>
        <a:prstGeom prst="round2SameRect">
          <a:avLst/>
        </a:prstGeom>
        <a:solidFill>
          <a:srgbClr val="A2BEE8">
            <a:tint val="40000"/>
            <a:alpha val="90000"/>
            <a:hueOff val="2966387"/>
            <a:satOff val="-20250"/>
            <a:lumOff val="-3028"/>
            <a:alphaOff val="0"/>
          </a:srgbClr>
        </a:solidFill>
        <a:ln w="6350" cap="flat" cmpd="sng" algn="ctr">
          <a:solidFill>
            <a:srgbClr val="A2BEE8">
              <a:tint val="40000"/>
              <a:alpha val="90000"/>
              <a:hueOff val="2966387"/>
              <a:satOff val="-20250"/>
              <a:lumOff val="-3028"/>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BFDFE3">
                  <a:lumMod val="10000"/>
                </a:srgbClr>
              </a:solidFill>
              <a:latin typeface="Calibri" panose="020F0502020204030204"/>
              <a:ea typeface="+mn-ea"/>
              <a:cs typeface="+mn-cs"/>
            </a:rPr>
            <a:t>Effect of statute</a:t>
          </a:r>
        </a:p>
        <a:p>
          <a:pPr marL="228600" lvl="1" indent="-228600" algn="l" defTabSz="889000">
            <a:lnSpc>
              <a:spcPct val="90000"/>
            </a:lnSpc>
            <a:spcBef>
              <a:spcPct val="0"/>
            </a:spcBef>
            <a:spcAft>
              <a:spcPct val="15000"/>
            </a:spcAft>
            <a:buChar char="•"/>
          </a:pPr>
          <a:r>
            <a:rPr lang="en-US" sz="2000" kern="1200" dirty="0">
              <a:solidFill>
                <a:srgbClr val="BFDFE3">
                  <a:lumMod val="10000"/>
                </a:srgbClr>
              </a:solidFill>
              <a:latin typeface="Calibri" panose="020F0502020204030204"/>
              <a:ea typeface="+mn-ea"/>
              <a:cs typeface="+mn-cs"/>
            </a:rPr>
            <a:t>Model complaint handling</a:t>
          </a:r>
        </a:p>
        <a:p>
          <a:pPr marL="228600" lvl="1" indent="-228600" algn="l" defTabSz="889000">
            <a:lnSpc>
              <a:spcPct val="90000"/>
            </a:lnSpc>
            <a:spcBef>
              <a:spcPct val="0"/>
            </a:spcBef>
            <a:spcAft>
              <a:spcPct val="15000"/>
            </a:spcAft>
            <a:buChar char="•"/>
          </a:pPr>
          <a:r>
            <a:rPr lang="en-US" sz="2000" kern="1200" dirty="0">
              <a:solidFill>
                <a:srgbClr val="BFDFE3">
                  <a:lumMod val="10000"/>
                </a:srgbClr>
              </a:solidFill>
              <a:latin typeface="Calibri" panose="020F0502020204030204"/>
              <a:ea typeface="+mn-ea"/>
              <a:cs typeface="+mn-cs"/>
            </a:rPr>
            <a:t>Compliance </a:t>
          </a:r>
        </a:p>
      </dsp:txBody>
      <dsp:txXfrm rot="-5400000">
        <a:off x="2036826" y="1926562"/>
        <a:ext cx="3557829" cy="1168160"/>
      </dsp:txXfrm>
    </dsp:sp>
    <dsp:sp modelId="{3EBEBA8B-F01D-44FB-9690-4ECC4C492D95}">
      <dsp:nvSpPr>
        <dsp:cNvPr id="0" name=""/>
        <dsp:cNvSpPr/>
      </dsp:nvSpPr>
      <dsp:spPr>
        <a:xfrm>
          <a:off x="0" y="1701548"/>
          <a:ext cx="2036826" cy="1618187"/>
        </a:xfrm>
        <a:prstGeom prst="roundRect">
          <a:avLst/>
        </a:prstGeom>
        <a:gradFill rotWithShape="0">
          <a:gsLst>
            <a:gs pos="0">
              <a:srgbClr val="A2BEE8">
                <a:hueOff val="2979612"/>
                <a:satOff val="-19727"/>
                <a:lumOff val="-10686"/>
                <a:alphaOff val="0"/>
                <a:satMod val="103000"/>
                <a:lumMod val="102000"/>
                <a:tint val="94000"/>
              </a:srgbClr>
            </a:gs>
            <a:gs pos="50000">
              <a:srgbClr val="A2BEE8">
                <a:hueOff val="2979612"/>
                <a:satOff val="-19727"/>
                <a:lumOff val="-10686"/>
                <a:alphaOff val="0"/>
                <a:satMod val="110000"/>
                <a:lumMod val="100000"/>
                <a:shade val="100000"/>
              </a:srgbClr>
            </a:gs>
            <a:gs pos="100000">
              <a:srgbClr val="A2BEE8">
                <a:hueOff val="2979612"/>
                <a:satOff val="-19727"/>
                <a:lumOff val="-10686"/>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BFDFE3">
                  <a:lumMod val="10000"/>
                </a:srgbClr>
              </a:solidFill>
              <a:latin typeface="Calibri" panose="020F0502020204030204"/>
              <a:ea typeface="+mn-ea"/>
              <a:cs typeface="+mn-cs"/>
            </a:rPr>
            <a:t>Standards</a:t>
          </a:r>
        </a:p>
      </dsp:txBody>
      <dsp:txXfrm>
        <a:off x="78993" y="1780541"/>
        <a:ext cx="1878840" cy="1460201"/>
      </dsp:txXfrm>
    </dsp:sp>
    <dsp:sp modelId="{F6F153E7-3C90-401A-ACC7-918DDEA90819}">
      <dsp:nvSpPr>
        <dsp:cNvPr id="0" name=""/>
        <dsp:cNvSpPr/>
      </dsp:nvSpPr>
      <dsp:spPr>
        <a:xfrm rot="5400000">
          <a:off x="3200062" y="2399227"/>
          <a:ext cx="1294550" cy="3621024"/>
        </a:xfrm>
        <a:prstGeom prst="round2SameRect">
          <a:avLst/>
        </a:prstGeom>
        <a:solidFill>
          <a:srgbClr val="A2BEE8">
            <a:tint val="40000"/>
            <a:alpha val="90000"/>
            <a:hueOff val="5932775"/>
            <a:satOff val="-40501"/>
            <a:lumOff val="-6056"/>
            <a:alphaOff val="0"/>
          </a:srgbClr>
        </a:solidFill>
        <a:ln w="6350" cap="flat" cmpd="sng" algn="ctr">
          <a:solidFill>
            <a:srgbClr val="A2BEE8">
              <a:tint val="40000"/>
              <a:alpha val="90000"/>
              <a:hueOff val="5932775"/>
              <a:satOff val="-40501"/>
              <a:lumOff val="-6056"/>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BFDFE3">
                  <a:lumMod val="10000"/>
                </a:srgbClr>
              </a:solidFill>
              <a:latin typeface="Calibri" panose="020F0502020204030204"/>
              <a:ea typeface="+mn-ea"/>
              <a:cs typeface="+mn-cs"/>
            </a:rPr>
            <a:t>Monitor</a:t>
          </a:r>
        </a:p>
        <a:p>
          <a:pPr marL="228600" lvl="1" indent="-228600" algn="l" defTabSz="889000">
            <a:lnSpc>
              <a:spcPct val="90000"/>
            </a:lnSpc>
            <a:spcBef>
              <a:spcPct val="0"/>
            </a:spcBef>
            <a:spcAft>
              <a:spcPct val="15000"/>
            </a:spcAft>
            <a:buChar char="•"/>
          </a:pPr>
          <a:r>
            <a:rPr lang="en-US" sz="2000" kern="1200" dirty="0">
              <a:solidFill>
                <a:srgbClr val="BFDFE3">
                  <a:lumMod val="10000"/>
                </a:srgbClr>
              </a:solidFill>
              <a:latin typeface="Calibri" panose="020F0502020204030204"/>
              <a:ea typeface="+mn-ea"/>
              <a:cs typeface="+mn-cs"/>
            </a:rPr>
            <a:t>Advise</a:t>
          </a:r>
        </a:p>
        <a:p>
          <a:pPr marL="228600" lvl="1" indent="-228600" algn="l" defTabSz="889000">
            <a:lnSpc>
              <a:spcPct val="90000"/>
            </a:lnSpc>
            <a:spcBef>
              <a:spcPct val="0"/>
            </a:spcBef>
            <a:spcAft>
              <a:spcPct val="15000"/>
            </a:spcAft>
            <a:buChar char="•"/>
          </a:pPr>
          <a:r>
            <a:rPr lang="en-US" sz="2000" kern="1200" dirty="0">
              <a:solidFill>
                <a:srgbClr val="BFDFE3">
                  <a:lumMod val="10000"/>
                </a:srgbClr>
              </a:solidFill>
              <a:latin typeface="Calibri" panose="020F0502020204030204"/>
              <a:ea typeface="+mn-ea"/>
              <a:cs typeface="+mn-cs"/>
            </a:rPr>
            <a:t>Report </a:t>
          </a:r>
        </a:p>
      </dsp:txBody>
      <dsp:txXfrm rot="-5400000">
        <a:off x="2036826" y="3625659"/>
        <a:ext cx="3557829" cy="1168160"/>
      </dsp:txXfrm>
    </dsp:sp>
    <dsp:sp modelId="{0ADE5FB5-D975-41AE-B1C6-EC592B613741}">
      <dsp:nvSpPr>
        <dsp:cNvPr id="0" name=""/>
        <dsp:cNvSpPr/>
      </dsp:nvSpPr>
      <dsp:spPr>
        <a:xfrm>
          <a:off x="0" y="3400645"/>
          <a:ext cx="2036826" cy="1618187"/>
        </a:xfrm>
        <a:prstGeom prst="roundRect">
          <a:avLst/>
        </a:prstGeom>
        <a:gradFill rotWithShape="0">
          <a:gsLst>
            <a:gs pos="0">
              <a:srgbClr val="A2BEE8">
                <a:hueOff val="5959223"/>
                <a:satOff val="-39454"/>
                <a:lumOff val="-21373"/>
                <a:alphaOff val="0"/>
                <a:satMod val="103000"/>
                <a:lumMod val="102000"/>
                <a:tint val="94000"/>
              </a:srgbClr>
            </a:gs>
            <a:gs pos="50000">
              <a:srgbClr val="A2BEE8">
                <a:hueOff val="5959223"/>
                <a:satOff val="-39454"/>
                <a:lumOff val="-21373"/>
                <a:alphaOff val="0"/>
                <a:satMod val="110000"/>
                <a:lumMod val="100000"/>
                <a:shade val="100000"/>
              </a:srgbClr>
            </a:gs>
            <a:gs pos="100000">
              <a:srgbClr val="A2BEE8">
                <a:hueOff val="5959223"/>
                <a:satOff val="-39454"/>
                <a:lumOff val="-2137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BFDFE3">
                  <a:lumMod val="10000"/>
                </a:srgbClr>
              </a:solidFill>
              <a:latin typeface="Calibri" panose="020F0502020204030204"/>
              <a:ea typeface="+mn-ea"/>
              <a:cs typeface="+mn-cs"/>
            </a:rPr>
            <a:t>Oversight </a:t>
          </a:r>
        </a:p>
      </dsp:txBody>
      <dsp:txXfrm>
        <a:off x="78993" y="3479638"/>
        <a:ext cx="1878840" cy="14602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A5BDB-A670-43CF-8A08-DA14763A65A5}">
      <dsp:nvSpPr>
        <dsp:cNvPr id="0" name=""/>
        <dsp:cNvSpPr/>
      </dsp:nvSpPr>
      <dsp:spPr>
        <a:xfrm rot="5400000">
          <a:off x="1497977" y="1001306"/>
          <a:ext cx="879364" cy="10011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2CB9DA-8D1B-4481-A144-8539031EEF22}">
      <dsp:nvSpPr>
        <dsp:cNvPr id="0" name=""/>
        <dsp:cNvSpPr/>
      </dsp:nvSpPr>
      <dsp:spPr>
        <a:xfrm>
          <a:off x="1264998" y="26513"/>
          <a:ext cx="1480332" cy="1036184"/>
        </a:xfrm>
        <a:prstGeom prst="roundRect">
          <a:avLst>
            <a:gd name="adj" fmla="val 16670"/>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dirty="0">
              <a:solidFill>
                <a:schemeClr val="tx1"/>
              </a:solidFill>
            </a:rPr>
            <a:t>BAU</a:t>
          </a:r>
        </a:p>
      </dsp:txBody>
      <dsp:txXfrm>
        <a:off x="1315589" y="77104"/>
        <a:ext cx="1379150" cy="935002"/>
      </dsp:txXfrm>
    </dsp:sp>
    <dsp:sp modelId="{9E1C1281-905F-4BE9-B9F1-D32DF0E0FBC2}">
      <dsp:nvSpPr>
        <dsp:cNvPr id="0" name=""/>
        <dsp:cNvSpPr/>
      </dsp:nvSpPr>
      <dsp:spPr>
        <a:xfrm>
          <a:off x="2745331" y="125336"/>
          <a:ext cx="1076653" cy="837490"/>
        </a:xfrm>
        <a:prstGeom prst="rect">
          <a:avLst/>
        </a:prstGeom>
        <a:noFill/>
        <a:ln>
          <a:noFill/>
        </a:ln>
        <a:effectLst/>
      </dsp:spPr>
      <dsp:style>
        <a:lnRef idx="0">
          <a:scrgbClr r="0" g="0" b="0"/>
        </a:lnRef>
        <a:fillRef idx="0">
          <a:scrgbClr r="0" g="0" b="0"/>
        </a:fillRef>
        <a:effectRef idx="0">
          <a:scrgbClr r="0" g="0" b="0"/>
        </a:effectRef>
        <a:fontRef idx="minor"/>
      </dsp:style>
    </dsp:sp>
    <dsp:sp modelId="{11848FCE-ED2B-4202-B89D-BE191B542F1C}">
      <dsp:nvSpPr>
        <dsp:cNvPr id="0" name=""/>
        <dsp:cNvSpPr/>
      </dsp:nvSpPr>
      <dsp:spPr>
        <a:xfrm rot="5400000">
          <a:off x="2725330" y="2165284"/>
          <a:ext cx="879364" cy="10011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90D4AC-3CC2-47DC-BD71-26C385F8C112}">
      <dsp:nvSpPr>
        <dsp:cNvPr id="0" name=""/>
        <dsp:cNvSpPr/>
      </dsp:nvSpPr>
      <dsp:spPr>
        <a:xfrm>
          <a:off x="2492351" y="1190490"/>
          <a:ext cx="1480332" cy="1036184"/>
        </a:xfrm>
        <a:prstGeom prst="roundRect">
          <a:avLst>
            <a:gd name="adj" fmla="val 1667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dirty="0">
              <a:solidFill>
                <a:schemeClr val="tx1"/>
              </a:solidFill>
            </a:rPr>
            <a:t>Stage 1</a:t>
          </a:r>
        </a:p>
      </dsp:txBody>
      <dsp:txXfrm>
        <a:off x="2542942" y="1241081"/>
        <a:ext cx="1379150" cy="935002"/>
      </dsp:txXfrm>
    </dsp:sp>
    <dsp:sp modelId="{D143C017-96D2-4B5D-9999-F740B0C2E9F8}">
      <dsp:nvSpPr>
        <dsp:cNvPr id="0" name=""/>
        <dsp:cNvSpPr/>
      </dsp:nvSpPr>
      <dsp:spPr>
        <a:xfrm>
          <a:off x="3972684" y="1289314"/>
          <a:ext cx="1076653" cy="837490"/>
        </a:xfrm>
        <a:prstGeom prst="rect">
          <a:avLst/>
        </a:prstGeom>
        <a:noFill/>
        <a:ln>
          <a:noFill/>
        </a:ln>
        <a:effectLst/>
      </dsp:spPr>
      <dsp:style>
        <a:lnRef idx="0">
          <a:scrgbClr r="0" g="0" b="0"/>
        </a:lnRef>
        <a:fillRef idx="0">
          <a:scrgbClr r="0" g="0" b="0"/>
        </a:fillRef>
        <a:effectRef idx="0">
          <a:scrgbClr r="0" g="0" b="0"/>
        </a:effectRef>
        <a:fontRef idx="minor"/>
      </dsp:style>
    </dsp:sp>
    <dsp:sp modelId="{ACB3B4AF-5EA2-4409-83DD-D21B20BB2514}">
      <dsp:nvSpPr>
        <dsp:cNvPr id="0" name=""/>
        <dsp:cNvSpPr/>
      </dsp:nvSpPr>
      <dsp:spPr>
        <a:xfrm rot="5400000">
          <a:off x="4056166" y="3356698"/>
          <a:ext cx="879364" cy="10011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DAD1DB-F51E-4F6F-9BCA-CEA53DCB9458}">
      <dsp:nvSpPr>
        <dsp:cNvPr id="0" name=""/>
        <dsp:cNvSpPr/>
      </dsp:nvSpPr>
      <dsp:spPr>
        <a:xfrm>
          <a:off x="3719705" y="2354468"/>
          <a:ext cx="1687298" cy="1036184"/>
        </a:xfrm>
        <a:prstGeom prst="roundRect">
          <a:avLst>
            <a:gd name="adj" fmla="val 16670"/>
          </a:avLst>
        </a:prstGeom>
        <a:solidFill>
          <a:srgbClr val="1B3D6D">
            <a:lumMod val="20000"/>
            <a:lumOff val="8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b="1" kern="1200" dirty="0">
              <a:solidFill>
                <a:prstClr val="black"/>
              </a:solidFill>
              <a:latin typeface="Calibri" panose="020F0502020204030204"/>
              <a:ea typeface="+mn-ea"/>
              <a:cs typeface="+mn-cs"/>
            </a:rPr>
            <a:t>Stage 2 </a:t>
          </a:r>
        </a:p>
      </dsp:txBody>
      <dsp:txXfrm>
        <a:off x="3770296" y="2405059"/>
        <a:ext cx="1586116" cy="935002"/>
      </dsp:txXfrm>
    </dsp:sp>
    <dsp:sp modelId="{B2613AB1-E71D-4A8C-8502-47EBD212AF79}">
      <dsp:nvSpPr>
        <dsp:cNvPr id="0" name=""/>
        <dsp:cNvSpPr/>
      </dsp:nvSpPr>
      <dsp:spPr>
        <a:xfrm>
          <a:off x="5303520" y="2453292"/>
          <a:ext cx="1076653" cy="837490"/>
        </a:xfrm>
        <a:prstGeom prst="rect">
          <a:avLst/>
        </a:prstGeom>
        <a:noFill/>
        <a:ln>
          <a:noFill/>
        </a:ln>
        <a:effectLst/>
      </dsp:spPr>
      <dsp:style>
        <a:lnRef idx="0">
          <a:scrgbClr r="0" g="0" b="0"/>
        </a:lnRef>
        <a:fillRef idx="0">
          <a:scrgbClr r="0" g="0" b="0"/>
        </a:fillRef>
        <a:effectRef idx="0">
          <a:scrgbClr r="0" g="0" b="0"/>
        </a:effectRef>
        <a:fontRef idx="minor"/>
      </dsp:style>
    </dsp:sp>
    <dsp:sp modelId="{B7DF2342-0A51-45C2-813B-ED11811B7092}">
      <dsp:nvSpPr>
        <dsp:cNvPr id="0" name=""/>
        <dsp:cNvSpPr/>
      </dsp:nvSpPr>
      <dsp:spPr>
        <a:xfrm>
          <a:off x="4947058" y="3518445"/>
          <a:ext cx="1480332" cy="103618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INWO</a:t>
          </a:r>
        </a:p>
      </dsp:txBody>
      <dsp:txXfrm>
        <a:off x="4997649" y="3569036"/>
        <a:ext cx="1379150" cy="935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ED97E-0A70-4452-AB0D-91482B2B2B9E}">
      <dsp:nvSpPr>
        <dsp:cNvPr id="0" name=""/>
        <dsp:cNvSpPr/>
      </dsp:nvSpPr>
      <dsp:spPr>
        <a:xfrm>
          <a:off x="0" y="0"/>
          <a:ext cx="6492240" cy="6160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Enquiry</a:t>
          </a:r>
        </a:p>
      </dsp:txBody>
      <dsp:txXfrm>
        <a:off x="18044" y="18044"/>
        <a:ext cx="5775387" cy="579988"/>
      </dsp:txXfrm>
    </dsp:sp>
    <dsp:sp modelId="{4A83F34F-B8CE-44EA-97A6-7E66EE9AA457}">
      <dsp:nvSpPr>
        <dsp:cNvPr id="0" name=""/>
        <dsp:cNvSpPr/>
      </dsp:nvSpPr>
      <dsp:spPr>
        <a:xfrm>
          <a:off x="543725" y="728090"/>
          <a:ext cx="6492240" cy="616076"/>
        </a:xfrm>
        <a:prstGeom prst="roundRect">
          <a:avLst>
            <a:gd name="adj" fmla="val 10000"/>
          </a:avLst>
        </a:prstGeom>
        <a:solidFill>
          <a:schemeClr val="accent2">
            <a:hueOff val="1986408"/>
            <a:satOff val="-13151"/>
            <a:lumOff val="-71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Initial assessment</a:t>
          </a:r>
        </a:p>
      </dsp:txBody>
      <dsp:txXfrm>
        <a:off x="561769" y="746134"/>
        <a:ext cx="5511976" cy="579988"/>
      </dsp:txXfrm>
    </dsp:sp>
    <dsp:sp modelId="{C42068E2-D6BE-424B-AFF0-433ED45F689E}">
      <dsp:nvSpPr>
        <dsp:cNvPr id="0" name=""/>
        <dsp:cNvSpPr/>
      </dsp:nvSpPr>
      <dsp:spPr>
        <a:xfrm>
          <a:off x="1079334" y="1456181"/>
          <a:ext cx="6492240" cy="616076"/>
        </a:xfrm>
        <a:prstGeom prst="roundRect">
          <a:avLst>
            <a:gd name="adj" fmla="val 10000"/>
          </a:avLst>
        </a:prstGeom>
        <a:solidFill>
          <a:schemeClr val="accent2">
            <a:hueOff val="3972816"/>
            <a:satOff val="-26303"/>
            <a:lumOff val="-142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2400" b="1" kern="1200">
              <a:latin typeface="Calibri" panose="020F0502020204030204"/>
              <a:ea typeface="+mn-ea"/>
              <a:cs typeface="+mn-cs"/>
            </a:rPr>
            <a:t>Investigation </a:t>
          </a:r>
        </a:p>
      </dsp:txBody>
      <dsp:txXfrm>
        <a:off x="1097378" y="1474225"/>
        <a:ext cx="5520092" cy="579988"/>
      </dsp:txXfrm>
    </dsp:sp>
    <dsp:sp modelId="{3C774E88-6EAB-4A1F-BC23-85D6B715EEBA}">
      <dsp:nvSpPr>
        <dsp:cNvPr id="0" name=""/>
        <dsp:cNvSpPr/>
      </dsp:nvSpPr>
      <dsp:spPr>
        <a:xfrm>
          <a:off x="1623059" y="2184272"/>
          <a:ext cx="6492240" cy="616076"/>
        </a:xfrm>
        <a:prstGeom prst="roundRect">
          <a:avLst>
            <a:gd name="adj" fmla="val 10000"/>
          </a:avLst>
        </a:prstGeom>
        <a:solidFill>
          <a:schemeClr val="accent2">
            <a:hueOff val="5959223"/>
            <a:satOff val="-39454"/>
            <a:lumOff val="-2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Report or delegated decision</a:t>
          </a:r>
        </a:p>
      </dsp:txBody>
      <dsp:txXfrm>
        <a:off x="1641103" y="2202316"/>
        <a:ext cx="5511976" cy="579988"/>
      </dsp:txXfrm>
    </dsp:sp>
    <dsp:sp modelId="{6FB367D4-668D-4DAC-B3A1-EC3EB1A05D0F}">
      <dsp:nvSpPr>
        <dsp:cNvPr id="0" name=""/>
        <dsp:cNvSpPr/>
      </dsp:nvSpPr>
      <dsp:spPr>
        <a:xfrm>
          <a:off x="6091790" y="471858"/>
          <a:ext cx="400449" cy="40044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181891" y="471858"/>
        <a:ext cx="220247" cy="301338"/>
      </dsp:txXfrm>
    </dsp:sp>
    <dsp:sp modelId="{684E80AA-65F0-4FA8-BCDE-468F4F90106C}">
      <dsp:nvSpPr>
        <dsp:cNvPr id="0" name=""/>
        <dsp:cNvSpPr/>
      </dsp:nvSpPr>
      <dsp:spPr>
        <a:xfrm>
          <a:off x="6635515" y="1199949"/>
          <a:ext cx="400449" cy="400449"/>
        </a:xfrm>
        <a:prstGeom prst="downArrow">
          <a:avLst>
            <a:gd name="adj1" fmla="val 55000"/>
            <a:gd name="adj2" fmla="val 45000"/>
          </a:avLst>
        </a:prstGeom>
        <a:solidFill>
          <a:schemeClr val="accent2">
            <a:tint val="40000"/>
            <a:alpha val="90000"/>
            <a:hueOff val="2966387"/>
            <a:satOff val="-20250"/>
            <a:lumOff val="-3028"/>
            <a:alphaOff val="0"/>
          </a:schemeClr>
        </a:solidFill>
        <a:ln w="12700" cap="flat" cmpd="sng" algn="ctr">
          <a:solidFill>
            <a:schemeClr val="accent2">
              <a:tint val="40000"/>
              <a:alpha val="90000"/>
              <a:hueOff val="2966387"/>
              <a:satOff val="-20250"/>
              <a:lumOff val="-30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725616" y="1199949"/>
        <a:ext cx="220247" cy="301338"/>
      </dsp:txXfrm>
    </dsp:sp>
    <dsp:sp modelId="{43DAE85C-6EC8-4BBD-9BEB-677EDDF27BFA}">
      <dsp:nvSpPr>
        <dsp:cNvPr id="0" name=""/>
        <dsp:cNvSpPr/>
      </dsp:nvSpPr>
      <dsp:spPr>
        <a:xfrm>
          <a:off x="7171124" y="1928040"/>
          <a:ext cx="400449" cy="400449"/>
        </a:xfrm>
        <a:prstGeom prst="downArrow">
          <a:avLst>
            <a:gd name="adj1" fmla="val 55000"/>
            <a:gd name="adj2" fmla="val 45000"/>
          </a:avLst>
        </a:prstGeom>
        <a:solidFill>
          <a:schemeClr val="accent2">
            <a:tint val="40000"/>
            <a:alpha val="90000"/>
            <a:hueOff val="5932775"/>
            <a:satOff val="-40501"/>
            <a:lumOff val="-6056"/>
            <a:alphaOff val="0"/>
          </a:schemeClr>
        </a:solidFill>
        <a:ln w="12700" cap="flat" cmpd="sng" algn="ctr">
          <a:solidFill>
            <a:schemeClr val="accent2">
              <a:tint val="40000"/>
              <a:alpha val="90000"/>
              <a:hueOff val="5932775"/>
              <a:satOff val="-40501"/>
              <a:lumOff val="-60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7261225" y="1928040"/>
        <a:ext cx="220247" cy="3013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519FF-1B9C-46A5-AB0A-562F267CDAD4}">
      <dsp:nvSpPr>
        <dsp:cNvPr id="0" name=""/>
        <dsp:cNvSpPr/>
      </dsp:nvSpPr>
      <dsp:spPr>
        <a:xfrm>
          <a:off x="0" y="29766"/>
          <a:ext cx="2464593" cy="147875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Communication is key – at every stage and beyond</a:t>
          </a:r>
          <a:endParaRPr lang="en-US" sz="2100" kern="1200" dirty="0"/>
        </a:p>
      </dsp:txBody>
      <dsp:txXfrm>
        <a:off x="0" y="29766"/>
        <a:ext cx="2464593" cy="1478756"/>
      </dsp:txXfrm>
    </dsp:sp>
    <dsp:sp modelId="{608DC9CF-3D37-42DE-B2A9-9768867F4FB5}">
      <dsp:nvSpPr>
        <dsp:cNvPr id="0" name=""/>
        <dsp:cNvSpPr/>
      </dsp:nvSpPr>
      <dsp:spPr>
        <a:xfrm>
          <a:off x="2711053" y="29766"/>
          <a:ext cx="2464593" cy="1478756"/>
        </a:xfrm>
        <a:prstGeom prst="rect">
          <a:avLst/>
        </a:prstGeom>
        <a:solidFill>
          <a:schemeClr val="accent5">
            <a:hueOff val="-10001"/>
            <a:satOff val="-31"/>
            <a:lumOff val="517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Contracted services</a:t>
          </a:r>
          <a:endParaRPr lang="en-US" sz="2100" kern="1200"/>
        </a:p>
      </dsp:txBody>
      <dsp:txXfrm>
        <a:off x="2711053" y="29766"/>
        <a:ext cx="2464593" cy="1478756"/>
      </dsp:txXfrm>
    </dsp:sp>
    <dsp:sp modelId="{DF19C593-A3A9-4FC7-937C-1933B1664EB4}">
      <dsp:nvSpPr>
        <dsp:cNvPr id="0" name=""/>
        <dsp:cNvSpPr/>
      </dsp:nvSpPr>
      <dsp:spPr>
        <a:xfrm>
          <a:off x="5422106" y="29766"/>
          <a:ext cx="2464593" cy="1478756"/>
        </a:xfrm>
        <a:prstGeom prst="rect">
          <a:avLst/>
        </a:prstGeom>
        <a:solidFill>
          <a:schemeClr val="accent5">
            <a:hueOff val="-20002"/>
            <a:satOff val="-62"/>
            <a:lumOff val="10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Senior staff</a:t>
          </a:r>
          <a:endParaRPr lang="en-US" sz="2100" kern="1200"/>
        </a:p>
      </dsp:txBody>
      <dsp:txXfrm>
        <a:off x="5422106" y="29766"/>
        <a:ext cx="2464593" cy="1478756"/>
      </dsp:txXfrm>
    </dsp:sp>
    <dsp:sp modelId="{E147681F-0A1D-4826-B5C2-F05E183A8378}">
      <dsp:nvSpPr>
        <dsp:cNvPr id="0" name=""/>
        <dsp:cNvSpPr/>
      </dsp:nvSpPr>
      <dsp:spPr>
        <a:xfrm>
          <a:off x="0" y="1754981"/>
          <a:ext cx="2464593" cy="1478756"/>
        </a:xfrm>
        <a:prstGeom prst="rect">
          <a:avLst/>
        </a:prstGeom>
        <a:solidFill>
          <a:schemeClr val="accent5">
            <a:hueOff val="-30003"/>
            <a:satOff val="-94"/>
            <a:lumOff val="1553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Role of N.E.D./ whistleblowing champions</a:t>
          </a:r>
          <a:endParaRPr lang="en-US" sz="2100" kern="1200"/>
        </a:p>
      </dsp:txBody>
      <dsp:txXfrm>
        <a:off x="0" y="1754981"/>
        <a:ext cx="2464593" cy="1478756"/>
      </dsp:txXfrm>
    </dsp:sp>
    <dsp:sp modelId="{4021396C-72B4-43D5-B421-5A0619E53E2D}">
      <dsp:nvSpPr>
        <dsp:cNvPr id="0" name=""/>
        <dsp:cNvSpPr/>
      </dsp:nvSpPr>
      <dsp:spPr>
        <a:xfrm>
          <a:off x="2711053" y="1754981"/>
          <a:ext cx="2464593" cy="1478756"/>
        </a:xfrm>
        <a:prstGeom prst="rect">
          <a:avLst/>
        </a:prstGeom>
        <a:solidFill>
          <a:schemeClr val="accent5">
            <a:hueOff val="-40004"/>
            <a:satOff val="-125"/>
            <a:lumOff val="20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Investigations about culture – in particular in relation to patient safety</a:t>
          </a:r>
          <a:endParaRPr lang="en-US" sz="2100" kern="1200" dirty="0"/>
        </a:p>
      </dsp:txBody>
      <dsp:txXfrm>
        <a:off x="2711053" y="1754981"/>
        <a:ext cx="2464593" cy="1478756"/>
      </dsp:txXfrm>
    </dsp:sp>
    <dsp:sp modelId="{85DE4652-BB68-49F6-956A-5D665926C9A4}">
      <dsp:nvSpPr>
        <dsp:cNvPr id="0" name=""/>
        <dsp:cNvSpPr/>
      </dsp:nvSpPr>
      <dsp:spPr>
        <a:xfrm>
          <a:off x="5422106" y="1754981"/>
          <a:ext cx="2464593" cy="1478756"/>
        </a:xfrm>
        <a:prstGeom prst="rect">
          <a:avLst/>
        </a:prstGeom>
        <a:solidFill>
          <a:schemeClr val="accent5">
            <a:hueOff val="-50005"/>
            <a:satOff val="-156"/>
            <a:lumOff val="2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Impact of speak up week</a:t>
          </a:r>
          <a:endParaRPr lang="en-US" sz="2100" kern="1200"/>
        </a:p>
      </dsp:txBody>
      <dsp:txXfrm>
        <a:off x="5422106" y="1754981"/>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D4D458-B5B0-4A99-B31E-68912D3C23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00A3903-4A8A-4003-BFCF-FD81AB5B24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712C07-4DE3-4A38-996C-9249832AD4DC}" type="datetimeFigureOut">
              <a:rPr lang="en-GB" smtClean="0"/>
              <a:t>13/09/2024</a:t>
            </a:fld>
            <a:endParaRPr lang="en-GB"/>
          </a:p>
        </p:txBody>
      </p:sp>
      <p:sp>
        <p:nvSpPr>
          <p:cNvPr id="4" name="Footer Placeholder 3">
            <a:extLst>
              <a:ext uri="{FF2B5EF4-FFF2-40B4-BE49-F238E27FC236}">
                <a16:creationId xmlns:a16="http://schemas.microsoft.com/office/drawing/2014/main" id="{37226E71-CB6C-467D-9A4C-7E21FC1DA3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8B21D13-A226-4106-925C-A0D4A4D0EA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C0D1B7-2CE2-488B-B680-7ECED3054923}" type="slidenum">
              <a:rPr lang="en-GB" smtClean="0"/>
              <a:t>‹#›</a:t>
            </a:fld>
            <a:endParaRPr lang="en-GB"/>
          </a:p>
        </p:txBody>
      </p:sp>
    </p:spTree>
    <p:extLst>
      <p:ext uri="{BB962C8B-B14F-4D97-AF65-F5344CB8AC3E}">
        <p14:creationId xmlns:p14="http://schemas.microsoft.com/office/powerpoint/2010/main" val="507309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1EC24-B36C-F14E-8383-E3EBBE75483E}" type="datetimeFigureOut">
              <a:t>9/13/2024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45F6B-D655-464F-99D1-34AE99B86261}" type="slidenum">
              <a:t>‹#›</a:t>
            </a:fld>
            <a:endParaRPr lang="en-US"/>
          </a:p>
        </p:txBody>
      </p:sp>
    </p:spTree>
    <p:extLst>
      <p:ext uri="{BB962C8B-B14F-4D97-AF65-F5344CB8AC3E}">
        <p14:creationId xmlns:p14="http://schemas.microsoft.com/office/powerpoint/2010/main" val="2812655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A8E42-631B-4818-B0AE-714EB629D3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01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defTabSz="622300">
              <a:lnSpc>
                <a:spcPct val="90000"/>
              </a:lnSpc>
              <a:spcBef>
                <a:spcPct val="0"/>
              </a:spcBef>
              <a:spcAft>
                <a:spcPct val="35000"/>
              </a:spcAft>
              <a:buFont typeface="Arial" panose="020B0604020202020204" pitchFamily="34" charset="0"/>
              <a:buNone/>
            </a:pPr>
            <a:endParaRPr lang="en-GB" sz="1050" b="1" kern="1200" dirty="0"/>
          </a:p>
          <a:p>
            <a:pPr marL="0" lvl="0" indent="0" algn="l" defTabSz="622300">
              <a:lnSpc>
                <a:spcPct val="90000"/>
              </a:lnSpc>
              <a:spcBef>
                <a:spcPct val="0"/>
              </a:spcBef>
              <a:spcAft>
                <a:spcPct val="35000"/>
              </a:spcAft>
              <a:buFont typeface="Wingdings" panose="05000000000000000000" pitchFamily="2" charset="2"/>
              <a:buNone/>
            </a:pPr>
            <a:r>
              <a:rPr lang="en-GB" sz="1200" b="1" kern="1200" dirty="0"/>
              <a:t>Early Intervention Intelligence</a:t>
            </a:r>
          </a:p>
          <a:p>
            <a:pPr marL="0" lvl="0" indent="0" algn="l" defTabSz="622300">
              <a:lnSpc>
                <a:spcPct val="90000"/>
              </a:lnSpc>
              <a:spcBef>
                <a:spcPct val="0"/>
              </a:spcBef>
              <a:spcAft>
                <a:spcPct val="35000"/>
              </a:spcAft>
              <a:buFont typeface="Wingdings" panose="05000000000000000000" pitchFamily="2" charset="2"/>
              <a:buNone/>
            </a:pPr>
            <a:endParaRPr lang="en-GB" sz="1200" b="1" kern="1200" dirty="0"/>
          </a:p>
          <a:p>
            <a:pPr marL="0" lvl="0" indent="0" algn="l" defTabSz="622300">
              <a:lnSpc>
                <a:spcPct val="90000"/>
              </a:lnSpc>
              <a:spcBef>
                <a:spcPct val="0"/>
              </a:spcBef>
              <a:spcAft>
                <a:spcPct val="35000"/>
              </a:spcAft>
              <a:buFont typeface="Wingdings" panose="05000000000000000000" pitchFamily="2" charset="2"/>
              <a:buNone/>
            </a:pPr>
            <a:r>
              <a:rPr lang="en-GB" sz="1200" b="0" kern="1200" dirty="0"/>
              <a:t>Regional PCE Programme</a:t>
            </a:r>
          </a:p>
          <a:p>
            <a:pPr marL="0" lvl="0" indent="0" algn="l" defTabSz="622300">
              <a:lnSpc>
                <a:spcPct val="90000"/>
              </a:lnSpc>
              <a:spcBef>
                <a:spcPct val="0"/>
              </a:spcBef>
              <a:spcAft>
                <a:spcPct val="35000"/>
              </a:spcAft>
              <a:buFont typeface="Wingdings" panose="05000000000000000000" pitchFamily="2" charset="2"/>
              <a:buNone/>
            </a:pPr>
            <a:endParaRPr lang="en-GB" sz="1200" b="0" kern="1200" dirty="0"/>
          </a:p>
          <a:p>
            <a:pPr marL="0" lvl="0" indent="0" algn="l" defTabSz="622300">
              <a:lnSpc>
                <a:spcPct val="90000"/>
              </a:lnSpc>
              <a:spcBef>
                <a:spcPct val="0"/>
              </a:spcBef>
              <a:spcAft>
                <a:spcPct val="35000"/>
              </a:spcAft>
              <a:buFont typeface="Wingdings" panose="05000000000000000000" pitchFamily="2" charset="2"/>
              <a:buNone/>
            </a:pPr>
            <a:r>
              <a:rPr lang="en-GB" sz="1200" b="0" kern="1200" dirty="0"/>
              <a:t>PCC Support &amp; Advice; Advocacy Early Resolution</a:t>
            </a:r>
          </a:p>
          <a:p>
            <a:pPr marL="0" lvl="0" indent="0" algn="l" defTabSz="622300">
              <a:lnSpc>
                <a:spcPct val="90000"/>
              </a:lnSpc>
              <a:spcBef>
                <a:spcPct val="0"/>
              </a:spcBef>
              <a:spcAft>
                <a:spcPct val="35000"/>
              </a:spcAft>
              <a:buFont typeface="Wingdings" panose="05000000000000000000" pitchFamily="2" charset="2"/>
              <a:buNone/>
            </a:pPr>
            <a:endParaRPr lang="en-GB" sz="1200" b="0" kern="1200" dirty="0"/>
          </a:p>
          <a:p>
            <a:pPr marL="0" lvl="0" indent="0" algn="l" defTabSz="622300">
              <a:lnSpc>
                <a:spcPct val="90000"/>
              </a:lnSpc>
              <a:spcBef>
                <a:spcPct val="0"/>
              </a:spcBef>
              <a:spcAft>
                <a:spcPct val="35000"/>
              </a:spcAft>
              <a:buFont typeface="Wingdings" panose="05000000000000000000" pitchFamily="2" charset="2"/>
              <a:buNone/>
            </a:pPr>
            <a:r>
              <a:rPr lang="en-GB" sz="1200" b="0" kern="1200" dirty="0"/>
              <a:t>C&amp;V Advocacy Roles</a:t>
            </a:r>
          </a:p>
          <a:p>
            <a:pPr marL="0" lvl="0" indent="0" algn="l" defTabSz="622300">
              <a:lnSpc>
                <a:spcPct val="90000"/>
              </a:lnSpc>
              <a:spcBef>
                <a:spcPct val="0"/>
              </a:spcBef>
              <a:spcAft>
                <a:spcPct val="35000"/>
              </a:spcAft>
              <a:buFont typeface="Wingdings" panose="05000000000000000000" pitchFamily="2" charset="2"/>
              <a:buNone/>
            </a:pPr>
            <a:endParaRPr lang="en-GB" sz="1200" b="0" kern="1200" dirty="0"/>
          </a:p>
          <a:p>
            <a:pPr marL="0" lvl="0" indent="0" algn="l" defTabSz="622300">
              <a:lnSpc>
                <a:spcPct val="90000"/>
              </a:lnSpc>
              <a:spcBef>
                <a:spcPct val="0"/>
              </a:spcBef>
              <a:spcAft>
                <a:spcPct val="35000"/>
              </a:spcAft>
              <a:buFont typeface="Wingdings" panose="05000000000000000000" pitchFamily="2" charset="2"/>
              <a:buNone/>
            </a:pPr>
            <a:r>
              <a:rPr lang="en-GB" sz="1200" b="0" kern="1200" dirty="0"/>
              <a:t>Personal &amp; Public Involvement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A8E42-631B-4818-B0AE-714EB629D3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32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A8E42-631B-4818-B0AE-714EB629D3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49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A8E42-631B-4818-B0AE-714EB629D3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04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2025" y="885825"/>
            <a:ext cx="2378075" cy="1784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8EBB-A7CD-4AF8-BE63-CC52321E7A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65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8EBB-A7CD-4AF8-BE63-CC52321E7A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3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8EBB-A7CD-4AF8-BE63-CC52321E7A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665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D9E2A3-4215-4F30-937F-38800BD61EB5}"/>
              </a:ext>
            </a:extLst>
          </p:cNvPr>
          <p:cNvSpPr>
            <a:spLocks noGrp="1"/>
          </p:cNvSpPr>
          <p:nvPr>
            <p:ph type="title" hasCustomPrompt="1"/>
          </p:nvPr>
        </p:nvSpPr>
        <p:spPr>
          <a:xfrm>
            <a:off x="628650" y="1753386"/>
            <a:ext cx="7886700" cy="1305390"/>
          </a:xfrm>
        </p:spPr>
        <p:txBody>
          <a:bodyPr lIns="0">
            <a:noAutofit/>
          </a:bodyPr>
          <a:lstStyle>
            <a:lvl1pPr>
              <a:lnSpc>
                <a:spcPct val="100000"/>
              </a:lnSpc>
              <a:defRPr sz="4000" i="0">
                <a:solidFill>
                  <a:schemeClr val="tx2"/>
                </a:solidFill>
                <a:highlight>
                  <a:srgbClr val="DB3B8E"/>
                </a:highlight>
              </a:defRPr>
            </a:lvl1pPr>
          </a:lstStyle>
          <a:p>
            <a:r>
              <a:rPr lang="en-US"/>
              <a:t>Title of </a:t>
            </a:r>
            <a:br>
              <a:rPr lang="en-US"/>
            </a:br>
            <a:r>
              <a:rPr lang="en-US"/>
              <a:t>presentation</a:t>
            </a:r>
            <a:endParaRPr lang="en-GB"/>
          </a:p>
        </p:txBody>
      </p:sp>
      <p:pic>
        <p:nvPicPr>
          <p:cNvPr id="8" name="Picture 7" descr="A close up of a piano&#10;&#10;Description automatically generated">
            <a:extLst>
              <a:ext uri="{FF2B5EF4-FFF2-40B4-BE49-F238E27FC236}">
                <a16:creationId xmlns:a16="http://schemas.microsoft.com/office/drawing/2014/main" id="{2C3AE858-D914-488C-88B5-135DA9CDF1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1302" y="459170"/>
            <a:ext cx="2447549" cy="323089"/>
          </a:xfrm>
          <a:prstGeom prst="rect">
            <a:avLst/>
          </a:prstGeom>
        </p:spPr>
      </p:pic>
      <p:sp>
        <p:nvSpPr>
          <p:cNvPr id="10" name="Text Placeholder 9">
            <a:extLst>
              <a:ext uri="{FF2B5EF4-FFF2-40B4-BE49-F238E27FC236}">
                <a16:creationId xmlns:a16="http://schemas.microsoft.com/office/drawing/2014/main" id="{DEC207A0-F7F2-4AAD-9952-DB76B5143B98}"/>
              </a:ext>
            </a:extLst>
          </p:cNvPr>
          <p:cNvSpPr>
            <a:spLocks noGrp="1"/>
          </p:cNvSpPr>
          <p:nvPr>
            <p:ph type="body" sz="quarter" idx="10" hasCustomPrompt="1"/>
          </p:nvPr>
        </p:nvSpPr>
        <p:spPr>
          <a:xfrm>
            <a:off x="628650" y="3251836"/>
            <a:ext cx="3943350" cy="354328"/>
          </a:xfrm>
        </p:spPr>
        <p:txBody>
          <a:bodyPr lIns="0"/>
          <a:lstStyle>
            <a:lvl1pPr>
              <a:defRPr i="0">
                <a:solidFill>
                  <a:schemeClr val="tx2"/>
                </a:solidFill>
              </a:defRPr>
            </a:lvl1pPr>
            <a:lvl2pPr>
              <a:defRPr i="0">
                <a:solidFill>
                  <a:schemeClr val="tx2"/>
                </a:solidFill>
              </a:defRPr>
            </a:lvl2pPr>
            <a:lvl3pPr>
              <a:defRPr i="0">
                <a:solidFill>
                  <a:schemeClr val="tx2"/>
                </a:solidFill>
              </a:defRPr>
            </a:lvl3pPr>
            <a:lvl4pPr>
              <a:defRPr i="0">
                <a:solidFill>
                  <a:schemeClr val="tx2"/>
                </a:solidFill>
              </a:defRPr>
            </a:lvl4pPr>
            <a:lvl5pPr>
              <a:defRPr i="0">
                <a:solidFill>
                  <a:schemeClr val="tx2"/>
                </a:solidFill>
              </a:defRPr>
            </a:lvl5pPr>
          </a:lstStyle>
          <a:p>
            <a:pPr lvl="0"/>
            <a:r>
              <a:rPr lang="en-US"/>
              <a:t>Presenter’s name</a:t>
            </a:r>
            <a:endParaRPr lang="en-GB"/>
          </a:p>
        </p:txBody>
      </p:sp>
      <p:sp>
        <p:nvSpPr>
          <p:cNvPr id="11" name="Text Placeholder 9">
            <a:extLst>
              <a:ext uri="{FF2B5EF4-FFF2-40B4-BE49-F238E27FC236}">
                <a16:creationId xmlns:a16="http://schemas.microsoft.com/office/drawing/2014/main" id="{6CE4900F-3322-497A-BBDC-54FB3E71194E}"/>
              </a:ext>
            </a:extLst>
          </p:cNvPr>
          <p:cNvSpPr>
            <a:spLocks noGrp="1"/>
          </p:cNvSpPr>
          <p:nvPr>
            <p:ph type="body" sz="quarter" idx="11" hasCustomPrompt="1"/>
          </p:nvPr>
        </p:nvSpPr>
        <p:spPr>
          <a:xfrm>
            <a:off x="628650" y="3886836"/>
            <a:ext cx="3943350" cy="354328"/>
          </a:xfrm>
        </p:spPr>
        <p:txBody>
          <a:bodyPr lIns="0"/>
          <a:lstStyle>
            <a:lvl1pPr>
              <a:defRPr i="0">
                <a:solidFill>
                  <a:schemeClr val="tx2"/>
                </a:solidFill>
              </a:defRPr>
            </a:lvl1pPr>
            <a:lvl2pPr>
              <a:defRPr i="0">
                <a:solidFill>
                  <a:schemeClr val="tx2"/>
                </a:solidFill>
              </a:defRPr>
            </a:lvl2pPr>
            <a:lvl3pPr>
              <a:defRPr i="0">
                <a:solidFill>
                  <a:schemeClr val="tx2"/>
                </a:solidFill>
              </a:defRPr>
            </a:lvl3pPr>
            <a:lvl4pPr>
              <a:defRPr i="0">
                <a:solidFill>
                  <a:schemeClr val="tx2"/>
                </a:solidFill>
              </a:defRPr>
            </a:lvl4pPr>
            <a:lvl5pPr>
              <a:defRPr i="0">
                <a:solidFill>
                  <a:schemeClr val="tx2"/>
                </a:solidFill>
              </a:defRPr>
            </a:lvl5pPr>
          </a:lstStyle>
          <a:p>
            <a:pPr lvl="0"/>
            <a:r>
              <a:rPr lang="en-US"/>
              <a:t>Date</a:t>
            </a:r>
            <a:endParaRPr lang="en-GB"/>
          </a:p>
        </p:txBody>
      </p:sp>
      <p:cxnSp>
        <p:nvCxnSpPr>
          <p:cNvPr id="13" name="Straight Connector 12">
            <a:extLst>
              <a:ext uri="{FF2B5EF4-FFF2-40B4-BE49-F238E27FC236}">
                <a16:creationId xmlns:a16="http://schemas.microsoft.com/office/drawing/2014/main" id="{43614A51-5E75-4B24-AEA8-A82FB2E1B040}"/>
              </a:ext>
            </a:extLst>
          </p:cNvPr>
          <p:cNvCxnSpPr/>
          <p:nvPr userDrawn="1"/>
        </p:nvCxnSpPr>
        <p:spPr>
          <a:xfrm>
            <a:off x="628650" y="3619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88F443-94DB-4BB1-ACA6-29A836C7100B}"/>
              </a:ext>
            </a:extLst>
          </p:cNvPr>
          <p:cNvCxnSpPr/>
          <p:nvPr userDrawn="1"/>
        </p:nvCxnSpPr>
        <p:spPr>
          <a:xfrm>
            <a:off x="628650" y="4254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8659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420815"/>
            <a:ext cx="6858000" cy="1880729"/>
          </a:xfrm>
        </p:spPr>
        <p:txBody>
          <a:bodyPr anchor="b">
            <a:normAutofit/>
          </a:bodyPr>
          <a:lstStyle>
            <a:lvl1pPr algn="ctr">
              <a:lnSpc>
                <a:spcPct val="100000"/>
              </a:lnSpc>
              <a:defRPr sz="3000"/>
            </a:lvl1pPr>
          </a:lstStyle>
          <a:p>
            <a:r>
              <a:rPr lang="en-US" dirty="0"/>
              <a:t>Click to edit Master title style</a:t>
            </a:r>
            <a:br>
              <a:rPr lang="en-US" dirty="0"/>
            </a:br>
            <a:endParaRPr lang="en-GB" dirty="0"/>
          </a:p>
        </p:txBody>
      </p:sp>
      <p:sp>
        <p:nvSpPr>
          <p:cNvPr id="3" name="Subtitle 2"/>
          <p:cNvSpPr>
            <a:spLocks noGrp="1"/>
          </p:cNvSpPr>
          <p:nvPr>
            <p:ph type="subTitle" idx="1"/>
          </p:nvPr>
        </p:nvSpPr>
        <p:spPr>
          <a:xfrm>
            <a:off x="1143000" y="4539184"/>
            <a:ext cx="6858000" cy="1347272"/>
          </a:xfrm>
        </p:spPr>
        <p:txBody>
          <a:bodyPr/>
          <a:lstStyle>
            <a:lvl1pPr marL="0" indent="0" algn="l">
              <a:lnSpc>
                <a:spcPct val="100000"/>
              </a:lnSpc>
              <a:buNone/>
              <a:defRPr sz="1800">
                <a:solidFill>
                  <a:srgbClr val="002060"/>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EFE42FDA-DBCB-43AB-9A17-294DE6783EDD}" type="datetime1">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A622F-02D8-4E1A-8AA2-A662598BA629}" type="slidenum">
              <a:rPr lang="en-GB" smtClean="0"/>
              <a:t>‹#›</a:t>
            </a:fld>
            <a:endParaRPr lang="en-GB" dirty="0"/>
          </a:p>
        </p:txBody>
      </p:sp>
      <p:pic>
        <p:nvPicPr>
          <p:cNvPr id="13" name="Picture 12"/>
          <p:cNvPicPr>
            <a:picLocks noChangeAspect="1"/>
          </p:cNvPicPr>
          <p:nvPr userDrawn="1"/>
        </p:nvPicPr>
        <p:blipFill>
          <a:blip r:embed="rId2"/>
          <a:stretch>
            <a:fillRect/>
          </a:stretch>
        </p:blipFill>
        <p:spPr>
          <a:xfrm>
            <a:off x="6297769" y="174071"/>
            <a:ext cx="2583462" cy="2021594"/>
          </a:xfrm>
          <a:prstGeom prst="rect">
            <a:avLst/>
          </a:prstGeom>
        </p:spPr>
      </p:pic>
    </p:spTree>
    <p:extLst>
      <p:ext uri="{BB962C8B-B14F-4D97-AF65-F5344CB8AC3E}">
        <p14:creationId xmlns:p14="http://schemas.microsoft.com/office/powerpoint/2010/main" val="400403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0789" y="365128"/>
            <a:ext cx="6701246" cy="1325563"/>
          </a:xfrm>
        </p:spPr>
        <p:txBody>
          <a:bodyPr/>
          <a:lstStyle>
            <a:lvl1pPr>
              <a:defRPr>
                <a:solidFill>
                  <a:srgbClr val="1B3D6D"/>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1410789" y="1825625"/>
            <a:ext cx="7104562" cy="4351338"/>
          </a:xfrm>
        </p:spPr>
        <p:txBody>
          <a:bodyPr/>
          <a:lstStyle>
            <a:lvl1pPr>
              <a:lnSpc>
                <a:spcPct val="90000"/>
              </a:lnSpc>
              <a:spcAft>
                <a:spcPts val="300"/>
              </a:spcAft>
              <a:defRPr>
                <a:solidFill>
                  <a:schemeClr val="tx2"/>
                </a:solidFill>
                <a:latin typeface="Arial" panose="020B0604020202020204" pitchFamily="34" charset="0"/>
                <a:cs typeface="Arial" panose="020B0604020202020204" pitchFamily="34" charset="0"/>
              </a:defRPr>
            </a:lvl1pPr>
            <a:lvl2pPr>
              <a:defRPr>
                <a:solidFill>
                  <a:srgbClr val="1B3D6D"/>
                </a:solidFill>
                <a:latin typeface="Arial" panose="020B0604020202020204" pitchFamily="34" charset="0"/>
                <a:cs typeface="Arial" panose="020B0604020202020204" pitchFamily="34" charset="0"/>
              </a:defRPr>
            </a:lvl2pPr>
            <a:lvl3pPr>
              <a:defRPr>
                <a:solidFill>
                  <a:srgbClr val="1B3D6D"/>
                </a:solidFill>
                <a:latin typeface="Arial" panose="020B0604020202020204" pitchFamily="34" charset="0"/>
                <a:cs typeface="Arial" panose="020B0604020202020204" pitchFamily="34" charset="0"/>
              </a:defRPr>
            </a:lvl3pPr>
            <a:lvl4pPr>
              <a:defRPr>
                <a:solidFill>
                  <a:srgbClr val="1B3D6D"/>
                </a:solidFill>
                <a:latin typeface="Arial" panose="020B0604020202020204" pitchFamily="34" charset="0"/>
                <a:cs typeface="Arial" panose="020B0604020202020204" pitchFamily="34" charset="0"/>
              </a:defRPr>
            </a:lvl4pPr>
            <a:lvl5pPr>
              <a:defRPr>
                <a:solidFill>
                  <a:srgbClr val="1B3D6D"/>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2"/>
          <a:stretch>
            <a:fillRect/>
          </a:stretch>
        </p:blipFill>
        <p:spPr>
          <a:xfrm>
            <a:off x="8112035" y="185739"/>
            <a:ext cx="867413" cy="820411"/>
          </a:xfrm>
          <a:prstGeom prst="rect">
            <a:avLst/>
          </a:prstGeom>
        </p:spPr>
      </p:pic>
      <p:pic>
        <p:nvPicPr>
          <p:cNvPr id="4" name="Picture 3"/>
          <p:cNvPicPr>
            <a:picLocks noChangeAspect="1"/>
          </p:cNvPicPr>
          <p:nvPr userDrawn="1"/>
        </p:nvPicPr>
        <p:blipFill>
          <a:blip r:embed="rId3"/>
          <a:stretch>
            <a:fillRect/>
          </a:stretch>
        </p:blipFill>
        <p:spPr>
          <a:xfrm>
            <a:off x="1" y="0"/>
            <a:ext cx="1312817" cy="6852498"/>
          </a:xfrm>
          <a:prstGeom prst="rect">
            <a:avLst/>
          </a:prstGeom>
        </p:spPr>
      </p:pic>
      <p:sp>
        <p:nvSpPr>
          <p:cNvPr id="9" name="Date Placeholder 8"/>
          <p:cNvSpPr>
            <a:spLocks noGrp="1"/>
          </p:cNvSpPr>
          <p:nvPr>
            <p:ph type="dt" sz="half" idx="10"/>
          </p:nvPr>
        </p:nvSpPr>
        <p:spPr/>
        <p:txBody>
          <a:bodyPr/>
          <a:lstStyle/>
          <a:p>
            <a:fld id="{D32D98CE-1A9B-443B-9380-B95FDA57D3C8}" type="datetime1">
              <a:rPr lang="en-GB" smtClean="0"/>
              <a:t>13/09/2024</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F2AA622F-02D8-4E1A-8AA2-A662598BA629}" type="slidenum">
              <a:rPr lang="en-GB" smtClean="0"/>
              <a:t>‹#›</a:t>
            </a:fld>
            <a:endParaRPr lang="en-GB"/>
          </a:p>
        </p:txBody>
      </p:sp>
    </p:spTree>
    <p:extLst>
      <p:ext uri="{BB962C8B-B14F-4D97-AF65-F5344CB8AC3E}">
        <p14:creationId xmlns:p14="http://schemas.microsoft.com/office/powerpoint/2010/main" val="194247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910" y="250828"/>
            <a:ext cx="8097440" cy="1325563"/>
          </a:xfrm>
        </p:spPr>
        <p:txBody>
          <a:bodyPr/>
          <a:lstStyle>
            <a:lvl1pPr>
              <a:defRPr>
                <a:solidFill>
                  <a:srgbClr val="1B3D6D"/>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17910" y="1768475"/>
            <a:ext cx="8097440" cy="4351338"/>
          </a:xfrm>
        </p:spPr>
        <p:txBody>
          <a:bodyPr/>
          <a:lstStyle>
            <a:lvl1pPr>
              <a:lnSpc>
                <a:spcPct val="90000"/>
              </a:lnSpc>
              <a:spcAft>
                <a:spcPts val="300"/>
              </a:spcAft>
              <a:defRPr>
                <a:solidFill>
                  <a:schemeClr val="tx2"/>
                </a:solidFill>
                <a:latin typeface="Arial" panose="020B0604020202020204" pitchFamily="34" charset="0"/>
                <a:cs typeface="Arial" panose="020B0604020202020204" pitchFamily="34" charset="0"/>
              </a:defRPr>
            </a:lvl1pPr>
            <a:lvl2pPr>
              <a:defRPr>
                <a:solidFill>
                  <a:srgbClr val="1B3D6D"/>
                </a:solidFill>
                <a:latin typeface="Arial" panose="020B0604020202020204" pitchFamily="34" charset="0"/>
                <a:cs typeface="Arial" panose="020B0604020202020204" pitchFamily="34" charset="0"/>
              </a:defRPr>
            </a:lvl2pPr>
            <a:lvl3pPr>
              <a:defRPr>
                <a:solidFill>
                  <a:srgbClr val="1B3D6D"/>
                </a:solidFill>
                <a:latin typeface="Arial" panose="020B0604020202020204" pitchFamily="34" charset="0"/>
                <a:cs typeface="Arial" panose="020B0604020202020204" pitchFamily="34" charset="0"/>
              </a:defRPr>
            </a:lvl3pPr>
            <a:lvl4pPr>
              <a:defRPr>
                <a:solidFill>
                  <a:srgbClr val="1B3D6D"/>
                </a:solidFill>
                <a:latin typeface="Arial" panose="020B0604020202020204" pitchFamily="34" charset="0"/>
                <a:cs typeface="Arial" panose="020B0604020202020204" pitchFamily="34" charset="0"/>
              </a:defRPr>
            </a:lvl4pPr>
            <a:lvl5pPr>
              <a:defRPr>
                <a:solidFill>
                  <a:srgbClr val="1B3D6D"/>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lvl1pPr>
              <a:defRPr sz="900">
                <a:solidFill>
                  <a:srgbClr val="1B3D6D"/>
                </a:solidFill>
                <a:latin typeface="Arial" panose="020B0604020202020204" pitchFamily="34" charset="0"/>
                <a:cs typeface="Arial" panose="020B0604020202020204" pitchFamily="34" charset="0"/>
              </a:defRPr>
            </a:lvl1pPr>
          </a:lstStyle>
          <a:p>
            <a:endParaRPr lang="en-GB" dirty="0"/>
          </a:p>
        </p:txBody>
      </p:sp>
      <p:pic>
        <p:nvPicPr>
          <p:cNvPr id="7" name="Picture 6"/>
          <p:cNvPicPr>
            <a:picLocks noChangeAspect="1"/>
          </p:cNvPicPr>
          <p:nvPr userDrawn="1"/>
        </p:nvPicPr>
        <p:blipFill>
          <a:blip r:embed="rId2"/>
          <a:stretch>
            <a:fillRect/>
          </a:stretch>
        </p:blipFill>
        <p:spPr>
          <a:xfrm>
            <a:off x="8112035" y="185739"/>
            <a:ext cx="867413" cy="820411"/>
          </a:xfrm>
          <a:prstGeom prst="rect">
            <a:avLst/>
          </a:prstGeom>
        </p:spPr>
      </p:pic>
      <p:sp>
        <p:nvSpPr>
          <p:cNvPr id="4" name="Date Placeholder 3"/>
          <p:cNvSpPr>
            <a:spLocks noGrp="1"/>
          </p:cNvSpPr>
          <p:nvPr>
            <p:ph type="dt" sz="half" idx="12"/>
          </p:nvPr>
        </p:nvSpPr>
        <p:spPr/>
        <p:txBody>
          <a:bodyPr/>
          <a:lstStyle/>
          <a:p>
            <a:fld id="{D32D98CE-1A9B-443B-9380-B95FDA57D3C8}" type="datetime1">
              <a:rPr lang="en-GB" smtClean="0"/>
              <a:t>13/09/2024</a:t>
            </a:fld>
            <a:endParaRPr lang="en-GB"/>
          </a:p>
        </p:txBody>
      </p:sp>
      <p:sp>
        <p:nvSpPr>
          <p:cNvPr id="6" name="Slide Number Placeholder 5"/>
          <p:cNvSpPr>
            <a:spLocks noGrp="1"/>
          </p:cNvSpPr>
          <p:nvPr>
            <p:ph type="sldNum" sz="quarter" idx="13"/>
          </p:nvPr>
        </p:nvSpPr>
        <p:spPr/>
        <p:txBody>
          <a:bodyPr/>
          <a:lstStyle/>
          <a:p>
            <a:fld id="{F2AA622F-02D8-4E1A-8AA2-A662598BA629}" type="slidenum">
              <a:rPr lang="en-GB" smtClean="0"/>
              <a:t>‹#›</a:t>
            </a:fld>
            <a:endParaRPr lang="en-GB"/>
          </a:p>
        </p:txBody>
      </p:sp>
    </p:spTree>
    <p:extLst>
      <p:ext uri="{BB962C8B-B14F-4D97-AF65-F5344CB8AC3E}">
        <p14:creationId xmlns:p14="http://schemas.microsoft.com/office/powerpoint/2010/main" val="7614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2055" y="2132885"/>
            <a:ext cx="6868532" cy="2456581"/>
          </a:xfrm>
        </p:spPr>
        <p:txBody>
          <a:bodyPr anchor="b">
            <a:normAutofit/>
          </a:bodyPr>
          <a:lstStyle>
            <a:lvl1pPr algn="ctr" defTabSz="685783" rtl="0" eaLnBrk="1" latinLnBrk="0" hangingPunct="1">
              <a:lnSpc>
                <a:spcPct val="100000"/>
              </a:lnSpc>
              <a:spcBef>
                <a:spcPct val="0"/>
              </a:spcBef>
              <a:buNone/>
              <a:defRPr lang="en-GB" sz="3300" kern="1200" dirty="0">
                <a:solidFill>
                  <a:srgbClr val="1B3D6D"/>
                </a:solidFill>
                <a:latin typeface="Arial" panose="020B0604020202020204" pitchFamily="34" charset="0"/>
                <a:ea typeface="+mj-ea"/>
                <a:cs typeface="Arial" panose="020B0604020202020204" pitchFamily="34" charset="0"/>
              </a:defRPr>
            </a:lvl1pPr>
          </a:lstStyle>
          <a:p>
            <a:r>
              <a:rPr lang="en-US" dirty="0"/>
              <a:t>Click to edit Master title style</a:t>
            </a:r>
            <a:br>
              <a:rPr lang="en-US" dirty="0"/>
            </a:br>
            <a:endParaRPr lang="en-GB" dirty="0"/>
          </a:p>
        </p:txBody>
      </p:sp>
      <p:sp>
        <p:nvSpPr>
          <p:cNvPr id="3" name="Text Placeholder 2"/>
          <p:cNvSpPr>
            <a:spLocks noGrp="1"/>
          </p:cNvSpPr>
          <p:nvPr>
            <p:ph type="body" idx="1"/>
          </p:nvPr>
        </p:nvSpPr>
        <p:spPr>
          <a:xfrm>
            <a:off x="1642056" y="4589466"/>
            <a:ext cx="6868532" cy="1500187"/>
          </a:xfrm>
        </p:spPr>
        <p:txBody>
          <a:bodyPr>
            <a:normAutofit/>
          </a:bodyPr>
          <a:lstStyle>
            <a:lvl1pPr marL="0" indent="0" algn="l" defTabSz="685783" rtl="0" eaLnBrk="1" latinLnBrk="0" hangingPunct="1">
              <a:lnSpc>
                <a:spcPct val="90000"/>
              </a:lnSpc>
              <a:spcBef>
                <a:spcPct val="0"/>
              </a:spcBef>
              <a:buNone/>
              <a:defRPr lang="en-US" sz="2400" kern="1200" dirty="0" smtClean="0">
                <a:solidFill>
                  <a:srgbClr val="1B3D6D"/>
                </a:solidFill>
                <a:latin typeface="Arial" panose="020B0604020202020204" pitchFamily="34" charset="0"/>
                <a:ea typeface="+mj-ea"/>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A622F-02D8-4E1A-8AA2-A662598BA629}" type="slidenum">
              <a:rPr lang="en-GB" smtClean="0"/>
              <a:t>‹#›</a:t>
            </a:fld>
            <a:endParaRPr lang="en-GB"/>
          </a:p>
        </p:txBody>
      </p:sp>
      <p:pic>
        <p:nvPicPr>
          <p:cNvPr id="7" name="Picture 6"/>
          <p:cNvPicPr>
            <a:picLocks noChangeAspect="1"/>
          </p:cNvPicPr>
          <p:nvPr userDrawn="1"/>
        </p:nvPicPr>
        <p:blipFill>
          <a:blip r:embed="rId2"/>
          <a:stretch>
            <a:fillRect/>
          </a:stretch>
        </p:blipFill>
        <p:spPr>
          <a:xfrm>
            <a:off x="8112035" y="185739"/>
            <a:ext cx="867413" cy="820411"/>
          </a:xfrm>
          <a:prstGeom prst="rect">
            <a:avLst/>
          </a:prstGeom>
        </p:spPr>
      </p:pic>
      <p:pic>
        <p:nvPicPr>
          <p:cNvPr id="8" name="Picture 7"/>
          <p:cNvPicPr>
            <a:picLocks noChangeAspect="1"/>
          </p:cNvPicPr>
          <p:nvPr userDrawn="1"/>
        </p:nvPicPr>
        <p:blipFill>
          <a:blip r:embed="rId3"/>
          <a:stretch>
            <a:fillRect/>
          </a:stretch>
        </p:blipFill>
        <p:spPr>
          <a:xfrm>
            <a:off x="0" y="5502"/>
            <a:ext cx="1312278" cy="6852498"/>
          </a:xfrm>
          <a:prstGeom prst="rect">
            <a:avLst/>
          </a:prstGeom>
        </p:spPr>
      </p:pic>
    </p:spTree>
    <p:extLst>
      <p:ext uri="{BB962C8B-B14F-4D97-AF65-F5344CB8AC3E}">
        <p14:creationId xmlns:p14="http://schemas.microsoft.com/office/powerpoint/2010/main" val="1985641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8752" y="1825625"/>
            <a:ext cx="3554015" cy="4351338"/>
          </a:xfrm>
        </p:spPr>
        <p:txBody>
          <a:bodyPr/>
          <a:lstStyle>
            <a:lvl1pPr>
              <a:defRPr lang="en-US" sz="2100" kern="1200" dirty="0" smtClean="0">
                <a:solidFill>
                  <a:srgbClr val="1B3D6D"/>
                </a:solidFill>
                <a:latin typeface="Arial" panose="020B0604020202020204" pitchFamily="34" charset="0"/>
                <a:ea typeface="+mj-ea"/>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025631" y="1825625"/>
            <a:ext cx="3554015" cy="4351338"/>
          </a:xfrm>
        </p:spPr>
        <p:txBody>
          <a:bodyPr/>
          <a:lstStyle>
            <a:lvl1pPr>
              <a:defRPr lang="en-US" sz="2100" kern="1200" dirty="0" smtClean="0">
                <a:solidFill>
                  <a:srgbClr val="1B3D6D"/>
                </a:solidFill>
                <a:latin typeface="Arial" panose="020B0604020202020204" pitchFamily="34" charset="0"/>
                <a:ea typeface="+mj-ea"/>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857EDAB7-EF24-4D5C-8AF1-969B61E7203F}" type="datetime1">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AA622F-02D8-4E1A-8AA2-A662598BA629}" type="slidenum">
              <a:rPr lang="en-GB" smtClean="0"/>
              <a:t>‹#›</a:t>
            </a:fld>
            <a:endParaRPr lang="en-GB"/>
          </a:p>
        </p:txBody>
      </p:sp>
      <p:pic>
        <p:nvPicPr>
          <p:cNvPr id="9" name="Picture 8"/>
          <p:cNvPicPr>
            <a:picLocks noChangeAspect="1"/>
          </p:cNvPicPr>
          <p:nvPr userDrawn="1"/>
        </p:nvPicPr>
        <p:blipFill>
          <a:blip r:embed="rId2"/>
          <a:stretch>
            <a:fillRect/>
          </a:stretch>
        </p:blipFill>
        <p:spPr>
          <a:xfrm>
            <a:off x="0" y="5502"/>
            <a:ext cx="1312278" cy="6852498"/>
          </a:xfrm>
          <a:prstGeom prst="rect">
            <a:avLst/>
          </a:prstGeom>
        </p:spPr>
      </p:pic>
      <p:sp>
        <p:nvSpPr>
          <p:cNvPr id="10" name="Title 1"/>
          <p:cNvSpPr>
            <a:spLocks noGrp="1"/>
          </p:cNvSpPr>
          <p:nvPr>
            <p:ph type="title"/>
          </p:nvPr>
        </p:nvSpPr>
        <p:spPr>
          <a:xfrm>
            <a:off x="1378753" y="365128"/>
            <a:ext cx="7136598" cy="1325563"/>
          </a:xfrm>
        </p:spPr>
        <p:txBody>
          <a:bodyPr/>
          <a:lstStyle>
            <a:lvl1pPr>
              <a:defRPr>
                <a:solidFill>
                  <a:srgbClr val="1B3D6D"/>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11" name="Picture 10"/>
          <p:cNvPicPr>
            <a:picLocks noChangeAspect="1"/>
          </p:cNvPicPr>
          <p:nvPr userDrawn="1"/>
        </p:nvPicPr>
        <p:blipFill>
          <a:blip r:embed="rId3"/>
          <a:stretch>
            <a:fillRect/>
          </a:stretch>
        </p:blipFill>
        <p:spPr>
          <a:xfrm>
            <a:off x="8112035" y="185739"/>
            <a:ext cx="867413" cy="820411"/>
          </a:xfrm>
          <a:prstGeom prst="rect">
            <a:avLst/>
          </a:prstGeom>
        </p:spPr>
      </p:pic>
    </p:spTree>
    <p:extLst>
      <p:ext uri="{BB962C8B-B14F-4D97-AF65-F5344CB8AC3E}">
        <p14:creationId xmlns:p14="http://schemas.microsoft.com/office/powerpoint/2010/main" val="870420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2308" y="365128"/>
            <a:ext cx="6729728"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1312278" y="1681163"/>
            <a:ext cx="3633209"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312278" y="2505075"/>
            <a:ext cx="3633209"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5015516" y="1681163"/>
            <a:ext cx="3651102"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5015516" y="2505075"/>
            <a:ext cx="36511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1312278" y="6356353"/>
            <a:ext cx="1373772" cy="365125"/>
          </a:xfrm>
        </p:spPr>
        <p:txBody>
          <a:bodyPr/>
          <a:lstStyle/>
          <a:p>
            <a:fld id="{132D6E0F-0F74-446E-8F09-FC3295CB28FF}" type="datetime1">
              <a:rPr lang="en-GB" smtClean="0"/>
              <a:t>13/09/2024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AA622F-02D8-4E1A-8AA2-A662598BA629}" type="slidenum">
              <a:rPr lang="en-GB" smtClean="0"/>
              <a:t>‹#›</a:t>
            </a:fld>
            <a:endParaRPr lang="en-GB"/>
          </a:p>
        </p:txBody>
      </p:sp>
      <p:pic>
        <p:nvPicPr>
          <p:cNvPr id="10" name="Picture 9"/>
          <p:cNvPicPr>
            <a:picLocks noChangeAspect="1"/>
          </p:cNvPicPr>
          <p:nvPr userDrawn="1"/>
        </p:nvPicPr>
        <p:blipFill>
          <a:blip r:embed="rId2"/>
          <a:stretch>
            <a:fillRect/>
          </a:stretch>
        </p:blipFill>
        <p:spPr>
          <a:xfrm>
            <a:off x="8112035" y="185739"/>
            <a:ext cx="867413" cy="820411"/>
          </a:xfrm>
          <a:prstGeom prst="rect">
            <a:avLst/>
          </a:prstGeom>
        </p:spPr>
      </p:pic>
      <p:pic>
        <p:nvPicPr>
          <p:cNvPr id="11" name="Picture 10"/>
          <p:cNvPicPr>
            <a:picLocks noChangeAspect="1"/>
          </p:cNvPicPr>
          <p:nvPr userDrawn="1"/>
        </p:nvPicPr>
        <p:blipFill>
          <a:blip r:embed="rId3"/>
          <a:stretch>
            <a:fillRect/>
          </a:stretch>
        </p:blipFill>
        <p:spPr>
          <a:xfrm>
            <a:off x="0" y="5502"/>
            <a:ext cx="1312278" cy="6852498"/>
          </a:xfrm>
          <a:prstGeom prst="rect">
            <a:avLst/>
          </a:prstGeom>
        </p:spPr>
      </p:pic>
    </p:spTree>
    <p:extLst>
      <p:ext uri="{BB962C8B-B14F-4D97-AF65-F5344CB8AC3E}">
        <p14:creationId xmlns:p14="http://schemas.microsoft.com/office/powerpoint/2010/main" val="3969929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312278" y="6356353"/>
            <a:ext cx="1373772" cy="365125"/>
          </a:xfrm>
        </p:spPr>
        <p:txBody>
          <a:bodyPr/>
          <a:lstStyle/>
          <a:p>
            <a:fld id="{B1B88CCC-7D3D-4704-9FD0-F549CC2CFCDD}" type="datetime1">
              <a:rPr lang="en-GB" smtClean="0"/>
              <a:t>13/09/2024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AA622F-02D8-4E1A-8AA2-A662598BA629}" type="slidenum">
              <a:rPr lang="en-GB" smtClean="0"/>
              <a:t>‹#›</a:t>
            </a:fld>
            <a:endParaRPr lang="en-GB"/>
          </a:p>
        </p:txBody>
      </p:sp>
      <p:pic>
        <p:nvPicPr>
          <p:cNvPr id="6" name="Picture 5"/>
          <p:cNvPicPr>
            <a:picLocks noChangeAspect="1"/>
          </p:cNvPicPr>
          <p:nvPr userDrawn="1"/>
        </p:nvPicPr>
        <p:blipFill>
          <a:blip r:embed="rId2"/>
          <a:stretch>
            <a:fillRect/>
          </a:stretch>
        </p:blipFill>
        <p:spPr>
          <a:xfrm>
            <a:off x="0" y="0"/>
            <a:ext cx="1312278" cy="6852498"/>
          </a:xfrm>
          <a:prstGeom prst="rect">
            <a:avLst/>
          </a:prstGeom>
        </p:spPr>
      </p:pic>
      <p:pic>
        <p:nvPicPr>
          <p:cNvPr id="8" name="Picture 7"/>
          <p:cNvPicPr>
            <a:picLocks noChangeAspect="1"/>
          </p:cNvPicPr>
          <p:nvPr userDrawn="1"/>
        </p:nvPicPr>
        <p:blipFill>
          <a:blip r:embed="rId3"/>
          <a:stretch>
            <a:fillRect/>
          </a:stretch>
        </p:blipFill>
        <p:spPr>
          <a:xfrm>
            <a:off x="8112035" y="185739"/>
            <a:ext cx="867413" cy="820411"/>
          </a:xfrm>
          <a:prstGeom prst="rect">
            <a:avLst/>
          </a:prstGeom>
        </p:spPr>
      </p:pic>
      <p:sp>
        <p:nvSpPr>
          <p:cNvPr id="9" name="Text Placeholder 8"/>
          <p:cNvSpPr>
            <a:spLocks noGrp="1"/>
          </p:cNvSpPr>
          <p:nvPr>
            <p:ph type="body" sz="quarter" idx="13"/>
          </p:nvPr>
        </p:nvSpPr>
        <p:spPr>
          <a:xfrm>
            <a:off x="1312278" y="399246"/>
            <a:ext cx="6799756" cy="965915"/>
          </a:xfrm>
        </p:spPr>
        <p:txBody>
          <a:bodyPr anchor="ctr" anchorCtr="0"/>
          <a:lstStyle>
            <a:lvl1pPr marL="0" indent="0" algn="l">
              <a:lnSpc>
                <a:spcPct val="100000"/>
              </a:lnSpc>
              <a:spcBef>
                <a:spcPts val="0"/>
              </a:spcBef>
              <a:buNone/>
              <a:defRPr>
                <a:solidFill>
                  <a:srgbClr val="002060"/>
                </a:solidFill>
              </a:defRPr>
            </a:lvl1pPr>
          </a:lstStyle>
          <a:p>
            <a:pPr lvl="0"/>
            <a:endParaRPr lang="en-GB" dirty="0"/>
          </a:p>
        </p:txBody>
      </p:sp>
    </p:spTree>
    <p:extLst>
      <p:ext uri="{BB962C8B-B14F-4D97-AF65-F5344CB8AC3E}">
        <p14:creationId xmlns:p14="http://schemas.microsoft.com/office/powerpoint/2010/main" val="177162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93028-DA5E-4A1A-8074-D32336F723B8}" type="datetime1">
              <a:rPr lang="en-GB" smtClean="0"/>
              <a:t>13/09/2024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AA622F-02D8-4E1A-8AA2-A662598BA629}" type="slidenum">
              <a:rPr lang="en-GB" smtClean="0"/>
              <a:t>‹#›</a:t>
            </a:fld>
            <a:endParaRPr lang="en-GB"/>
          </a:p>
        </p:txBody>
      </p:sp>
      <p:pic>
        <p:nvPicPr>
          <p:cNvPr id="5" name="Picture 4"/>
          <p:cNvPicPr>
            <a:picLocks noChangeAspect="1"/>
          </p:cNvPicPr>
          <p:nvPr userDrawn="1"/>
        </p:nvPicPr>
        <p:blipFill>
          <a:blip r:embed="rId2"/>
          <a:stretch>
            <a:fillRect/>
          </a:stretch>
        </p:blipFill>
        <p:spPr>
          <a:xfrm>
            <a:off x="7897416" y="341927"/>
            <a:ext cx="869416" cy="843070"/>
          </a:xfrm>
          <a:prstGeom prst="rect">
            <a:avLst/>
          </a:prstGeom>
        </p:spPr>
      </p:pic>
    </p:spTree>
    <p:extLst>
      <p:ext uri="{BB962C8B-B14F-4D97-AF65-F5344CB8AC3E}">
        <p14:creationId xmlns:p14="http://schemas.microsoft.com/office/powerpoint/2010/main" val="4161015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93028-DA5E-4A1A-8074-D32336F723B8}" type="datetime1">
              <a:rPr lang="en-GB" smtClean="0"/>
              <a:t>13/09/2024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AA622F-02D8-4E1A-8AA2-A662598BA629}" type="slidenum">
              <a:rPr lang="en-GB" smtClean="0"/>
              <a:t>‹#›</a:t>
            </a:fld>
            <a:endParaRPr lang="en-GB"/>
          </a:p>
        </p:txBody>
      </p:sp>
    </p:spTree>
    <p:extLst>
      <p:ext uri="{BB962C8B-B14F-4D97-AF65-F5344CB8AC3E}">
        <p14:creationId xmlns:p14="http://schemas.microsoft.com/office/powerpoint/2010/main" val="3243325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FBD2EEB-ECE5-4410-A0A7-B9D8468FCCB1}" type="datetime1">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AA622F-02D8-4E1A-8AA2-A662598BA629}" type="slidenum">
              <a:rPr lang="en-GB" smtClean="0"/>
              <a:t>‹#›</a:t>
            </a:fld>
            <a:endParaRPr lang="en-GB"/>
          </a:p>
        </p:txBody>
      </p:sp>
      <p:pic>
        <p:nvPicPr>
          <p:cNvPr id="8" name="Picture 7"/>
          <p:cNvPicPr>
            <a:picLocks noChangeAspect="1"/>
          </p:cNvPicPr>
          <p:nvPr userDrawn="1"/>
        </p:nvPicPr>
        <p:blipFill>
          <a:blip r:embed="rId2"/>
          <a:stretch>
            <a:fillRect/>
          </a:stretch>
        </p:blipFill>
        <p:spPr>
          <a:xfrm>
            <a:off x="7951586" y="146107"/>
            <a:ext cx="873328" cy="841321"/>
          </a:xfrm>
          <a:prstGeom prst="rect">
            <a:avLst/>
          </a:prstGeom>
        </p:spPr>
      </p:pic>
    </p:spTree>
    <p:extLst>
      <p:ext uri="{BB962C8B-B14F-4D97-AF65-F5344CB8AC3E}">
        <p14:creationId xmlns:p14="http://schemas.microsoft.com/office/powerpoint/2010/main" val="135623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D9E2A3-4215-4F30-937F-38800BD61EB5}"/>
              </a:ext>
            </a:extLst>
          </p:cNvPr>
          <p:cNvSpPr>
            <a:spLocks noGrp="1"/>
          </p:cNvSpPr>
          <p:nvPr>
            <p:ph type="title" hasCustomPrompt="1"/>
          </p:nvPr>
        </p:nvSpPr>
        <p:spPr>
          <a:xfrm>
            <a:off x="628650" y="1753386"/>
            <a:ext cx="7886700" cy="1305390"/>
          </a:xfrm>
        </p:spPr>
        <p:txBody>
          <a:bodyPr lIns="0">
            <a:noAutofit/>
          </a:bodyPr>
          <a:lstStyle>
            <a:lvl1pPr>
              <a:lnSpc>
                <a:spcPct val="100000"/>
              </a:lnSpc>
              <a:defRPr sz="4000" i="0">
                <a:solidFill>
                  <a:schemeClr val="tx2"/>
                </a:solidFill>
                <a:highlight>
                  <a:srgbClr val="DB3B8E"/>
                </a:highlight>
              </a:defRPr>
            </a:lvl1pPr>
          </a:lstStyle>
          <a:p>
            <a:r>
              <a:rPr lang="en-US"/>
              <a:t>Title of </a:t>
            </a:r>
            <a:br>
              <a:rPr lang="en-US"/>
            </a:br>
            <a:r>
              <a:rPr lang="en-US"/>
              <a:t>presentation</a:t>
            </a:r>
            <a:endParaRPr lang="en-GB"/>
          </a:p>
        </p:txBody>
      </p:sp>
      <p:pic>
        <p:nvPicPr>
          <p:cNvPr id="8" name="Picture 7" descr="A close up of a piano&#10;&#10;Description automatically generated">
            <a:extLst>
              <a:ext uri="{FF2B5EF4-FFF2-40B4-BE49-F238E27FC236}">
                <a16:creationId xmlns:a16="http://schemas.microsoft.com/office/drawing/2014/main" id="{2C3AE858-D914-488C-88B5-135DA9CDF1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1302" y="459170"/>
            <a:ext cx="2447549" cy="323089"/>
          </a:xfrm>
          <a:prstGeom prst="rect">
            <a:avLst/>
          </a:prstGeom>
        </p:spPr>
      </p:pic>
      <p:sp>
        <p:nvSpPr>
          <p:cNvPr id="10" name="Text Placeholder 9">
            <a:extLst>
              <a:ext uri="{FF2B5EF4-FFF2-40B4-BE49-F238E27FC236}">
                <a16:creationId xmlns:a16="http://schemas.microsoft.com/office/drawing/2014/main" id="{DEC207A0-F7F2-4AAD-9952-DB76B5143B98}"/>
              </a:ext>
            </a:extLst>
          </p:cNvPr>
          <p:cNvSpPr>
            <a:spLocks noGrp="1"/>
          </p:cNvSpPr>
          <p:nvPr>
            <p:ph type="body" sz="quarter" idx="10" hasCustomPrompt="1"/>
          </p:nvPr>
        </p:nvSpPr>
        <p:spPr>
          <a:xfrm>
            <a:off x="628650" y="3251836"/>
            <a:ext cx="3943350" cy="354328"/>
          </a:xfrm>
        </p:spPr>
        <p:txBody>
          <a:bodyPr lIns="0"/>
          <a:lstStyle>
            <a:lvl1pPr>
              <a:defRPr i="0">
                <a:solidFill>
                  <a:schemeClr val="tx2"/>
                </a:solidFill>
              </a:defRPr>
            </a:lvl1pPr>
            <a:lvl2pPr>
              <a:defRPr i="0">
                <a:solidFill>
                  <a:schemeClr val="tx2"/>
                </a:solidFill>
              </a:defRPr>
            </a:lvl2pPr>
            <a:lvl3pPr>
              <a:defRPr i="0">
                <a:solidFill>
                  <a:schemeClr val="tx2"/>
                </a:solidFill>
              </a:defRPr>
            </a:lvl3pPr>
            <a:lvl4pPr>
              <a:defRPr i="0">
                <a:solidFill>
                  <a:schemeClr val="tx2"/>
                </a:solidFill>
              </a:defRPr>
            </a:lvl4pPr>
            <a:lvl5pPr>
              <a:defRPr i="0">
                <a:solidFill>
                  <a:schemeClr val="tx2"/>
                </a:solidFill>
              </a:defRPr>
            </a:lvl5pPr>
          </a:lstStyle>
          <a:p>
            <a:pPr lvl="0"/>
            <a:r>
              <a:rPr lang="en-US"/>
              <a:t>Presenter’s name</a:t>
            </a:r>
            <a:endParaRPr lang="en-GB"/>
          </a:p>
        </p:txBody>
      </p:sp>
      <p:sp>
        <p:nvSpPr>
          <p:cNvPr id="11" name="Text Placeholder 9">
            <a:extLst>
              <a:ext uri="{FF2B5EF4-FFF2-40B4-BE49-F238E27FC236}">
                <a16:creationId xmlns:a16="http://schemas.microsoft.com/office/drawing/2014/main" id="{6CE4900F-3322-497A-BBDC-54FB3E71194E}"/>
              </a:ext>
            </a:extLst>
          </p:cNvPr>
          <p:cNvSpPr>
            <a:spLocks noGrp="1"/>
          </p:cNvSpPr>
          <p:nvPr>
            <p:ph type="body" sz="quarter" idx="11" hasCustomPrompt="1"/>
          </p:nvPr>
        </p:nvSpPr>
        <p:spPr>
          <a:xfrm>
            <a:off x="628650" y="3886836"/>
            <a:ext cx="3943350" cy="354328"/>
          </a:xfrm>
        </p:spPr>
        <p:txBody>
          <a:bodyPr lIns="0"/>
          <a:lstStyle>
            <a:lvl1pPr>
              <a:defRPr i="0">
                <a:solidFill>
                  <a:schemeClr val="tx2"/>
                </a:solidFill>
              </a:defRPr>
            </a:lvl1pPr>
            <a:lvl2pPr>
              <a:defRPr i="0">
                <a:solidFill>
                  <a:schemeClr val="tx2"/>
                </a:solidFill>
              </a:defRPr>
            </a:lvl2pPr>
            <a:lvl3pPr>
              <a:defRPr i="0">
                <a:solidFill>
                  <a:schemeClr val="tx2"/>
                </a:solidFill>
              </a:defRPr>
            </a:lvl3pPr>
            <a:lvl4pPr>
              <a:defRPr i="0">
                <a:solidFill>
                  <a:schemeClr val="tx2"/>
                </a:solidFill>
              </a:defRPr>
            </a:lvl4pPr>
            <a:lvl5pPr>
              <a:defRPr i="0">
                <a:solidFill>
                  <a:schemeClr val="tx2"/>
                </a:solidFill>
              </a:defRPr>
            </a:lvl5pPr>
          </a:lstStyle>
          <a:p>
            <a:pPr lvl="0"/>
            <a:r>
              <a:rPr lang="en-US"/>
              <a:t>Date</a:t>
            </a:r>
            <a:endParaRPr lang="en-GB"/>
          </a:p>
        </p:txBody>
      </p:sp>
      <p:cxnSp>
        <p:nvCxnSpPr>
          <p:cNvPr id="13" name="Straight Connector 12">
            <a:extLst>
              <a:ext uri="{FF2B5EF4-FFF2-40B4-BE49-F238E27FC236}">
                <a16:creationId xmlns:a16="http://schemas.microsoft.com/office/drawing/2014/main" id="{43614A51-5E75-4B24-AEA8-A82FB2E1B040}"/>
              </a:ext>
            </a:extLst>
          </p:cNvPr>
          <p:cNvCxnSpPr/>
          <p:nvPr userDrawn="1"/>
        </p:nvCxnSpPr>
        <p:spPr>
          <a:xfrm>
            <a:off x="628650" y="3619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88F443-94DB-4BB1-ACA6-29A836C7100B}"/>
              </a:ext>
            </a:extLst>
          </p:cNvPr>
          <p:cNvCxnSpPr/>
          <p:nvPr userDrawn="1"/>
        </p:nvCxnSpPr>
        <p:spPr>
          <a:xfrm>
            <a:off x="628650" y="4254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37316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684BC8B-7DF1-4608-BE0B-20091FF1CA02}" type="datetime1">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AA622F-02D8-4E1A-8AA2-A662598BA629}" type="slidenum">
              <a:rPr lang="en-GB" smtClean="0"/>
              <a:t>‹#›</a:t>
            </a:fld>
            <a:endParaRPr lang="en-GB"/>
          </a:p>
        </p:txBody>
      </p:sp>
      <p:pic>
        <p:nvPicPr>
          <p:cNvPr id="8" name="Picture 7"/>
          <p:cNvPicPr>
            <a:picLocks noChangeAspect="1"/>
          </p:cNvPicPr>
          <p:nvPr userDrawn="1"/>
        </p:nvPicPr>
        <p:blipFill>
          <a:blip r:embed="rId2"/>
          <a:stretch>
            <a:fillRect/>
          </a:stretch>
        </p:blipFill>
        <p:spPr>
          <a:xfrm>
            <a:off x="8201841" y="146107"/>
            <a:ext cx="873328" cy="841321"/>
          </a:xfrm>
          <a:prstGeom prst="rect">
            <a:avLst/>
          </a:prstGeom>
        </p:spPr>
      </p:pic>
    </p:spTree>
    <p:extLst>
      <p:ext uri="{BB962C8B-B14F-4D97-AF65-F5344CB8AC3E}">
        <p14:creationId xmlns:p14="http://schemas.microsoft.com/office/powerpoint/2010/main" val="284402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solidFill>
                  <a:schemeClr val="accent5">
                    <a:lumMod val="50000"/>
                  </a:schemeClr>
                </a:solidFill>
                <a:latin typeface="Arial" panose="020B0604020202020204" pitchFamily="34" charset="0"/>
                <a:cs typeface="Arial" panose="020B0604020202020204" pitchFamily="34" charset="0"/>
              </a:defRPr>
            </a:lvl1pPr>
            <a:lvl2pPr>
              <a:defRPr>
                <a:solidFill>
                  <a:schemeClr val="accent5">
                    <a:lumMod val="50000"/>
                  </a:schemeClr>
                </a:solidFill>
                <a:latin typeface="Arial" panose="020B0604020202020204" pitchFamily="34" charset="0"/>
                <a:cs typeface="Arial" panose="020B0604020202020204" pitchFamily="34" charset="0"/>
              </a:defRPr>
            </a:lvl2pPr>
            <a:lvl3pPr>
              <a:defRPr>
                <a:solidFill>
                  <a:schemeClr val="accent5">
                    <a:lumMod val="50000"/>
                  </a:schemeClr>
                </a:solidFill>
                <a:latin typeface="Arial" panose="020B0604020202020204" pitchFamily="34" charset="0"/>
                <a:cs typeface="Arial" panose="020B0604020202020204" pitchFamily="34" charset="0"/>
              </a:defRPr>
            </a:lvl3pPr>
            <a:lvl4pPr>
              <a:defRPr>
                <a:solidFill>
                  <a:schemeClr val="accent5">
                    <a:lumMod val="50000"/>
                  </a:schemeClr>
                </a:solidFill>
                <a:latin typeface="Arial" panose="020B0604020202020204" pitchFamily="34" charset="0"/>
                <a:cs typeface="Arial" panose="020B0604020202020204" pitchFamily="34" charset="0"/>
              </a:defRPr>
            </a:lvl4pPr>
            <a:lvl5pPr>
              <a:defRPr>
                <a:solidFill>
                  <a:schemeClr val="accent5">
                    <a:lumMod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DC84B65-FF02-4E36-BC5F-DF7C4622FAF6}" type="datetime1">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A622F-02D8-4E1A-8AA2-A662598BA629}" type="slidenum">
              <a:rPr lang="en-GB" smtClean="0"/>
              <a:t>‹#›</a:t>
            </a:fld>
            <a:endParaRPr lang="en-GB"/>
          </a:p>
        </p:txBody>
      </p:sp>
      <p:pic>
        <p:nvPicPr>
          <p:cNvPr id="7" name="Picture 6"/>
          <p:cNvPicPr>
            <a:picLocks noChangeAspect="1"/>
          </p:cNvPicPr>
          <p:nvPr userDrawn="1"/>
        </p:nvPicPr>
        <p:blipFill>
          <a:blip r:embed="rId2"/>
          <a:stretch>
            <a:fillRect/>
          </a:stretch>
        </p:blipFill>
        <p:spPr>
          <a:xfrm>
            <a:off x="332185" y="110052"/>
            <a:ext cx="8305072" cy="1322947"/>
          </a:xfrm>
          <a:prstGeom prst="rect">
            <a:avLst/>
          </a:prstGeom>
        </p:spPr>
      </p:pic>
      <p:pic>
        <p:nvPicPr>
          <p:cNvPr id="8" name="Picture 7"/>
          <p:cNvPicPr>
            <a:picLocks noChangeAspect="1"/>
          </p:cNvPicPr>
          <p:nvPr userDrawn="1"/>
        </p:nvPicPr>
        <p:blipFill>
          <a:blip r:embed="rId3"/>
          <a:stretch>
            <a:fillRect/>
          </a:stretch>
        </p:blipFill>
        <p:spPr>
          <a:xfrm>
            <a:off x="8112035" y="185739"/>
            <a:ext cx="867413" cy="820411"/>
          </a:xfrm>
          <a:prstGeom prst="rect">
            <a:avLst/>
          </a:prstGeom>
        </p:spPr>
      </p:pic>
    </p:spTree>
    <p:extLst>
      <p:ext uri="{BB962C8B-B14F-4D97-AF65-F5344CB8AC3E}">
        <p14:creationId xmlns:p14="http://schemas.microsoft.com/office/powerpoint/2010/main" val="1643933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lvl1pPr>
              <a:defRPr>
                <a:solidFill>
                  <a:schemeClr val="accent5">
                    <a:lumMod val="50000"/>
                  </a:schemeClr>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628651" y="365125"/>
            <a:ext cx="5800725" cy="5811838"/>
          </a:xfrm>
        </p:spPr>
        <p:txBody>
          <a:bodyPr vert="eaVert"/>
          <a:lstStyle>
            <a:lvl1pPr>
              <a:defRPr>
                <a:solidFill>
                  <a:schemeClr val="accent5">
                    <a:lumMod val="50000"/>
                  </a:schemeClr>
                </a:solidFill>
                <a:latin typeface="Arial" panose="020B0604020202020204" pitchFamily="34" charset="0"/>
                <a:cs typeface="Arial" panose="020B0604020202020204" pitchFamily="34" charset="0"/>
              </a:defRPr>
            </a:lvl1pPr>
            <a:lvl2pPr>
              <a:defRPr>
                <a:solidFill>
                  <a:schemeClr val="accent5">
                    <a:lumMod val="50000"/>
                  </a:schemeClr>
                </a:solidFill>
                <a:latin typeface="Arial" panose="020B0604020202020204" pitchFamily="34" charset="0"/>
                <a:cs typeface="Arial" panose="020B0604020202020204" pitchFamily="34" charset="0"/>
              </a:defRPr>
            </a:lvl2pPr>
            <a:lvl3pPr>
              <a:defRPr>
                <a:solidFill>
                  <a:schemeClr val="accent5">
                    <a:lumMod val="50000"/>
                  </a:schemeClr>
                </a:solidFill>
                <a:latin typeface="Arial" panose="020B0604020202020204" pitchFamily="34" charset="0"/>
                <a:cs typeface="Arial" panose="020B0604020202020204" pitchFamily="34" charset="0"/>
              </a:defRPr>
            </a:lvl3pPr>
            <a:lvl4pPr>
              <a:defRPr>
                <a:solidFill>
                  <a:schemeClr val="accent5">
                    <a:lumMod val="50000"/>
                  </a:schemeClr>
                </a:solidFill>
                <a:latin typeface="Arial" panose="020B0604020202020204" pitchFamily="34" charset="0"/>
                <a:cs typeface="Arial" panose="020B0604020202020204" pitchFamily="34" charset="0"/>
              </a:defRPr>
            </a:lvl4pPr>
            <a:lvl5pPr>
              <a:defRPr>
                <a:solidFill>
                  <a:schemeClr val="accent5">
                    <a:lumMod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19C4F444-B42A-4341-9930-478C6130051E}" type="datetime1">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A622F-02D8-4E1A-8AA2-A662598BA629}" type="slidenum">
              <a:rPr lang="en-GB" smtClean="0"/>
              <a:t>‹#›</a:t>
            </a:fld>
            <a:endParaRPr lang="en-GB"/>
          </a:p>
        </p:txBody>
      </p:sp>
      <p:pic>
        <p:nvPicPr>
          <p:cNvPr id="7" name="Picture 6"/>
          <p:cNvPicPr>
            <a:picLocks noChangeAspect="1"/>
          </p:cNvPicPr>
          <p:nvPr userDrawn="1"/>
        </p:nvPicPr>
        <p:blipFill>
          <a:blip r:embed="rId2"/>
          <a:stretch>
            <a:fillRect/>
          </a:stretch>
        </p:blipFill>
        <p:spPr>
          <a:xfrm rot="5400000">
            <a:off x="8051375" y="5786335"/>
            <a:ext cx="1156551" cy="615308"/>
          </a:xfrm>
          <a:prstGeom prst="rect">
            <a:avLst/>
          </a:prstGeom>
        </p:spPr>
      </p:pic>
    </p:spTree>
    <p:extLst>
      <p:ext uri="{BB962C8B-B14F-4D97-AF65-F5344CB8AC3E}">
        <p14:creationId xmlns:p14="http://schemas.microsoft.com/office/powerpoint/2010/main" val="75207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9DEA-BFD0-4353-8CC0-0D768C39617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5D29818-1CFA-4E5B-A6B6-93039A2C481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17C222-D08F-4B87-BBE3-D2362B9ACE0F}"/>
              </a:ext>
            </a:extLst>
          </p:cNvPr>
          <p:cNvSpPr>
            <a:spLocks noGrp="1"/>
          </p:cNvSpPr>
          <p:nvPr>
            <p:ph type="dt" sz="half" idx="10"/>
          </p:nvPr>
        </p:nvSpPr>
        <p:spPr/>
        <p:txBody>
          <a:bodyPr/>
          <a:lstStyle/>
          <a:p>
            <a:fld id="{749C5F90-84C8-4F4D-965C-81D27B53B234}" type="datetimeFigureOut">
              <a:rPr lang="en-GB" smtClean="0"/>
              <a:t>13/09/2024</a:t>
            </a:fld>
            <a:endParaRPr lang="en-GB" dirty="0"/>
          </a:p>
        </p:txBody>
      </p:sp>
      <p:sp>
        <p:nvSpPr>
          <p:cNvPr id="5" name="Footer Placeholder 4">
            <a:extLst>
              <a:ext uri="{FF2B5EF4-FFF2-40B4-BE49-F238E27FC236}">
                <a16:creationId xmlns:a16="http://schemas.microsoft.com/office/drawing/2014/main" id="{D4AD7943-17E3-4F73-AAD8-A8444D3BD8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ADEA5E0-8E3A-4671-9A30-C129F3523F70}"/>
              </a:ext>
            </a:extLst>
          </p:cNvPr>
          <p:cNvSpPr>
            <a:spLocks noGrp="1"/>
          </p:cNvSpPr>
          <p:nvPr>
            <p:ph type="sldNum" sz="quarter" idx="12"/>
          </p:nvPr>
        </p:nvSpPr>
        <p:spPr/>
        <p:txBody>
          <a:bodyPr/>
          <a:lstStyle/>
          <a:p>
            <a:fld id="{08B6B769-D8E1-4241-AD3D-3DF0195C3277}" type="slidenum">
              <a:rPr lang="en-GB" smtClean="0"/>
              <a:t>‹#›</a:t>
            </a:fld>
            <a:endParaRPr lang="en-GB" dirty="0"/>
          </a:p>
        </p:txBody>
      </p:sp>
    </p:spTree>
    <p:extLst>
      <p:ext uri="{BB962C8B-B14F-4D97-AF65-F5344CB8AC3E}">
        <p14:creationId xmlns:p14="http://schemas.microsoft.com/office/powerpoint/2010/main" val="2494594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12AA4-8972-4DDC-A81E-5B2AF18E23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0ECEC3-9D8E-4672-8BA1-B09F75638D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E54B97-BC4D-4BC9-9220-47FA4772A381}"/>
              </a:ext>
            </a:extLst>
          </p:cNvPr>
          <p:cNvSpPr>
            <a:spLocks noGrp="1"/>
          </p:cNvSpPr>
          <p:nvPr>
            <p:ph type="dt" sz="half" idx="10"/>
          </p:nvPr>
        </p:nvSpPr>
        <p:spPr/>
        <p:txBody>
          <a:bodyPr/>
          <a:lstStyle/>
          <a:p>
            <a:fld id="{749C5F90-84C8-4F4D-965C-81D27B53B234}" type="datetimeFigureOut">
              <a:rPr lang="en-GB" smtClean="0"/>
              <a:t>13/09/2024</a:t>
            </a:fld>
            <a:endParaRPr lang="en-GB" dirty="0"/>
          </a:p>
        </p:txBody>
      </p:sp>
      <p:sp>
        <p:nvSpPr>
          <p:cNvPr id="5" name="Footer Placeholder 4">
            <a:extLst>
              <a:ext uri="{FF2B5EF4-FFF2-40B4-BE49-F238E27FC236}">
                <a16:creationId xmlns:a16="http://schemas.microsoft.com/office/drawing/2014/main" id="{F98B79DA-DC60-4BA2-9CF3-1708EB5C6EA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090F9EA-189C-4C6E-A268-9B7713B20C58}"/>
              </a:ext>
            </a:extLst>
          </p:cNvPr>
          <p:cNvSpPr>
            <a:spLocks noGrp="1"/>
          </p:cNvSpPr>
          <p:nvPr>
            <p:ph type="sldNum" sz="quarter" idx="12"/>
          </p:nvPr>
        </p:nvSpPr>
        <p:spPr/>
        <p:txBody>
          <a:bodyPr/>
          <a:lstStyle/>
          <a:p>
            <a:fld id="{08B6B769-D8E1-4241-AD3D-3DF0195C3277}" type="slidenum">
              <a:rPr lang="en-GB" smtClean="0"/>
              <a:t>‹#›</a:t>
            </a:fld>
            <a:endParaRPr lang="en-GB" dirty="0"/>
          </a:p>
        </p:txBody>
      </p:sp>
    </p:spTree>
    <p:extLst>
      <p:ext uri="{BB962C8B-B14F-4D97-AF65-F5344CB8AC3E}">
        <p14:creationId xmlns:p14="http://schemas.microsoft.com/office/powerpoint/2010/main" val="4283560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1C83-4F06-4E2E-96AC-A67600038A2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5150DF-B2C7-4A39-9683-2C9C1372D2E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2775A3-2925-4B26-BEA6-EA4717FB58A1}"/>
              </a:ext>
            </a:extLst>
          </p:cNvPr>
          <p:cNvSpPr>
            <a:spLocks noGrp="1"/>
          </p:cNvSpPr>
          <p:nvPr>
            <p:ph type="dt" sz="half" idx="10"/>
          </p:nvPr>
        </p:nvSpPr>
        <p:spPr/>
        <p:txBody>
          <a:bodyPr/>
          <a:lstStyle/>
          <a:p>
            <a:fld id="{749C5F90-84C8-4F4D-965C-81D27B53B234}" type="datetimeFigureOut">
              <a:rPr lang="en-GB" smtClean="0"/>
              <a:t>13/09/2024</a:t>
            </a:fld>
            <a:endParaRPr lang="en-GB" dirty="0"/>
          </a:p>
        </p:txBody>
      </p:sp>
      <p:sp>
        <p:nvSpPr>
          <p:cNvPr id="5" name="Footer Placeholder 4">
            <a:extLst>
              <a:ext uri="{FF2B5EF4-FFF2-40B4-BE49-F238E27FC236}">
                <a16:creationId xmlns:a16="http://schemas.microsoft.com/office/drawing/2014/main" id="{13EF1BBA-C831-4BBF-B8AE-C6C5697322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76759D-9D76-4432-9903-7B0490DABDDF}"/>
              </a:ext>
            </a:extLst>
          </p:cNvPr>
          <p:cNvSpPr>
            <a:spLocks noGrp="1"/>
          </p:cNvSpPr>
          <p:nvPr>
            <p:ph type="sldNum" sz="quarter" idx="12"/>
          </p:nvPr>
        </p:nvSpPr>
        <p:spPr/>
        <p:txBody>
          <a:bodyPr/>
          <a:lstStyle/>
          <a:p>
            <a:fld id="{08B6B769-D8E1-4241-AD3D-3DF0195C3277}" type="slidenum">
              <a:rPr lang="en-GB" smtClean="0"/>
              <a:t>‹#›</a:t>
            </a:fld>
            <a:endParaRPr lang="en-GB" dirty="0"/>
          </a:p>
        </p:txBody>
      </p:sp>
    </p:spTree>
    <p:extLst>
      <p:ext uri="{BB962C8B-B14F-4D97-AF65-F5344CB8AC3E}">
        <p14:creationId xmlns:p14="http://schemas.microsoft.com/office/powerpoint/2010/main" val="2803709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F3A3D-DB76-4652-AA15-5B15F31AA9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5409DC-7C85-4D67-8737-EBB754C4573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6C50D4-E5B0-4A48-822F-24AC8D0C934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4E60A0-243C-45E3-BB59-DFAD291D80D7}"/>
              </a:ext>
            </a:extLst>
          </p:cNvPr>
          <p:cNvSpPr>
            <a:spLocks noGrp="1"/>
          </p:cNvSpPr>
          <p:nvPr>
            <p:ph type="dt" sz="half" idx="10"/>
          </p:nvPr>
        </p:nvSpPr>
        <p:spPr/>
        <p:txBody>
          <a:bodyPr/>
          <a:lstStyle/>
          <a:p>
            <a:fld id="{749C5F90-84C8-4F4D-965C-81D27B53B234}" type="datetimeFigureOut">
              <a:rPr lang="en-GB" smtClean="0"/>
              <a:t>13/09/2024</a:t>
            </a:fld>
            <a:endParaRPr lang="en-GB" dirty="0"/>
          </a:p>
        </p:txBody>
      </p:sp>
      <p:sp>
        <p:nvSpPr>
          <p:cNvPr id="6" name="Footer Placeholder 5">
            <a:extLst>
              <a:ext uri="{FF2B5EF4-FFF2-40B4-BE49-F238E27FC236}">
                <a16:creationId xmlns:a16="http://schemas.microsoft.com/office/drawing/2014/main" id="{606A8B83-118C-4035-A788-9340F901B68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51751CB-2D61-457C-818B-F302FCF8EF05}"/>
              </a:ext>
            </a:extLst>
          </p:cNvPr>
          <p:cNvSpPr>
            <a:spLocks noGrp="1"/>
          </p:cNvSpPr>
          <p:nvPr>
            <p:ph type="sldNum" sz="quarter" idx="12"/>
          </p:nvPr>
        </p:nvSpPr>
        <p:spPr/>
        <p:txBody>
          <a:bodyPr/>
          <a:lstStyle/>
          <a:p>
            <a:fld id="{08B6B769-D8E1-4241-AD3D-3DF0195C3277}" type="slidenum">
              <a:rPr lang="en-GB" smtClean="0"/>
              <a:t>‹#›</a:t>
            </a:fld>
            <a:endParaRPr lang="en-GB" dirty="0"/>
          </a:p>
        </p:txBody>
      </p:sp>
    </p:spTree>
    <p:extLst>
      <p:ext uri="{BB962C8B-B14F-4D97-AF65-F5344CB8AC3E}">
        <p14:creationId xmlns:p14="http://schemas.microsoft.com/office/powerpoint/2010/main" val="3626088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ACCB8-ABE3-4080-95B1-872C012FB32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9A46BF-8CAD-4E24-A5E7-612963D47EC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AF58390-E7CC-4AFE-81CE-2AE486BC81C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338642-5410-4DC7-A79E-0CF53758A31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A314817-75E5-4FB7-A4D0-17439B83D57F}"/>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6AD93A-4EDE-48CE-B568-1BF617445A81}"/>
              </a:ext>
            </a:extLst>
          </p:cNvPr>
          <p:cNvSpPr>
            <a:spLocks noGrp="1"/>
          </p:cNvSpPr>
          <p:nvPr>
            <p:ph type="dt" sz="half" idx="10"/>
          </p:nvPr>
        </p:nvSpPr>
        <p:spPr/>
        <p:txBody>
          <a:bodyPr/>
          <a:lstStyle/>
          <a:p>
            <a:fld id="{749C5F90-84C8-4F4D-965C-81D27B53B234}" type="datetimeFigureOut">
              <a:rPr lang="en-GB" smtClean="0"/>
              <a:t>13/09/2024</a:t>
            </a:fld>
            <a:endParaRPr lang="en-GB" dirty="0"/>
          </a:p>
        </p:txBody>
      </p:sp>
      <p:sp>
        <p:nvSpPr>
          <p:cNvPr id="8" name="Footer Placeholder 7">
            <a:extLst>
              <a:ext uri="{FF2B5EF4-FFF2-40B4-BE49-F238E27FC236}">
                <a16:creationId xmlns:a16="http://schemas.microsoft.com/office/drawing/2014/main" id="{3CB031F4-74D8-4B05-9DFD-87AD731F3DB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0788592-D89A-4D1F-A3B2-457A24B98F4E}"/>
              </a:ext>
            </a:extLst>
          </p:cNvPr>
          <p:cNvSpPr>
            <a:spLocks noGrp="1"/>
          </p:cNvSpPr>
          <p:nvPr>
            <p:ph type="sldNum" sz="quarter" idx="12"/>
          </p:nvPr>
        </p:nvSpPr>
        <p:spPr/>
        <p:txBody>
          <a:bodyPr/>
          <a:lstStyle/>
          <a:p>
            <a:fld id="{08B6B769-D8E1-4241-AD3D-3DF0195C3277}" type="slidenum">
              <a:rPr lang="en-GB" smtClean="0"/>
              <a:t>‹#›</a:t>
            </a:fld>
            <a:endParaRPr lang="en-GB" dirty="0"/>
          </a:p>
        </p:txBody>
      </p:sp>
    </p:spTree>
    <p:extLst>
      <p:ext uri="{BB962C8B-B14F-4D97-AF65-F5344CB8AC3E}">
        <p14:creationId xmlns:p14="http://schemas.microsoft.com/office/powerpoint/2010/main" val="1153071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FC1A6-ACD5-4226-A438-E324FDBBF8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D6507D-53E8-4FF0-A835-B17DA0679CD5}"/>
              </a:ext>
            </a:extLst>
          </p:cNvPr>
          <p:cNvSpPr>
            <a:spLocks noGrp="1"/>
          </p:cNvSpPr>
          <p:nvPr>
            <p:ph type="dt" sz="half" idx="10"/>
          </p:nvPr>
        </p:nvSpPr>
        <p:spPr/>
        <p:txBody>
          <a:bodyPr/>
          <a:lstStyle/>
          <a:p>
            <a:fld id="{749C5F90-84C8-4F4D-965C-81D27B53B234}" type="datetimeFigureOut">
              <a:rPr lang="en-GB" smtClean="0"/>
              <a:t>13/09/2024</a:t>
            </a:fld>
            <a:endParaRPr lang="en-GB" dirty="0"/>
          </a:p>
        </p:txBody>
      </p:sp>
      <p:sp>
        <p:nvSpPr>
          <p:cNvPr id="4" name="Footer Placeholder 3">
            <a:extLst>
              <a:ext uri="{FF2B5EF4-FFF2-40B4-BE49-F238E27FC236}">
                <a16:creationId xmlns:a16="http://schemas.microsoft.com/office/drawing/2014/main" id="{23571D18-1E7E-49E3-8AD2-9B490D3E935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025E33A-1C58-4750-87F9-07B5C265EEF1}"/>
              </a:ext>
            </a:extLst>
          </p:cNvPr>
          <p:cNvSpPr>
            <a:spLocks noGrp="1"/>
          </p:cNvSpPr>
          <p:nvPr>
            <p:ph type="sldNum" sz="quarter" idx="12"/>
          </p:nvPr>
        </p:nvSpPr>
        <p:spPr/>
        <p:txBody>
          <a:bodyPr/>
          <a:lstStyle/>
          <a:p>
            <a:fld id="{08B6B769-D8E1-4241-AD3D-3DF0195C3277}" type="slidenum">
              <a:rPr lang="en-GB" smtClean="0"/>
              <a:t>‹#›</a:t>
            </a:fld>
            <a:endParaRPr lang="en-GB" dirty="0"/>
          </a:p>
        </p:txBody>
      </p:sp>
    </p:spTree>
    <p:extLst>
      <p:ext uri="{BB962C8B-B14F-4D97-AF65-F5344CB8AC3E}">
        <p14:creationId xmlns:p14="http://schemas.microsoft.com/office/powerpoint/2010/main" val="468977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57C537-3930-4FE5-90DF-6302EEAAD6B5}"/>
              </a:ext>
            </a:extLst>
          </p:cNvPr>
          <p:cNvSpPr>
            <a:spLocks noGrp="1"/>
          </p:cNvSpPr>
          <p:nvPr>
            <p:ph type="dt" sz="half" idx="10"/>
          </p:nvPr>
        </p:nvSpPr>
        <p:spPr/>
        <p:txBody>
          <a:bodyPr/>
          <a:lstStyle/>
          <a:p>
            <a:fld id="{749C5F90-84C8-4F4D-965C-81D27B53B234}" type="datetimeFigureOut">
              <a:rPr lang="en-GB" smtClean="0"/>
              <a:t>13/09/2024</a:t>
            </a:fld>
            <a:endParaRPr lang="en-GB" dirty="0"/>
          </a:p>
        </p:txBody>
      </p:sp>
      <p:sp>
        <p:nvSpPr>
          <p:cNvPr id="3" name="Footer Placeholder 2">
            <a:extLst>
              <a:ext uri="{FF2B5EF4-FFF2-40B4-BE49-F238E27FC236}">
                <a16:creationId xmlns:a16="http://schemas.microsoft.com/office/drawing/2014/main" id="{CAAB7511-3FFA-4345-BCAF-C7BFCB87BFF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7EA862A-2786-42B1-92BA-8A45BE8BBC25}"/>
              </a:ext>
            </a:extLst>
          </p:cNvPr>
          <p:cNvSpPr>
            <a:spLocks noGrp="1"/>
          </p:cNvSpPr>
          <p:nvPr>
            <p:ph type="sldNum" sz="quarter" idx="12"/>
          </p:nvPr>
        </p:nvSpPr>
        <p:spPr/>
        <p:txBody>
          <a:bodyPr/>
          <a:lstStyle/>
          <a:p>
            <a:fld id="{08B6B769-D8E1-4241-AD3D-3DF0195C3277}" type="slidenum">
              <a:rPr lang="en-GB" smtClean="0"/>
              <a:t>‹#›</a:t>
            </a:fld>
            <a:endParaRPr lang="en-GB" dirty="0"/>
          </a:p>
        </p:txBody>
      </p:sp>
    </p:spTree>
    <p:extLst>
      <p:ext uri="{BB962C8B-B14F-4D97-AF65-F5344CB8AC3E}">
        <p14:creationId xmlns:p14="http://schemas.microsoft.com/office/powerpoint/2010/main" val="327923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930B447-5440-48C2-8320-06CB067D87F8}"/>
              </a:ext>
            </a:extLst>
          </p:cNvPr>
          <p:cNvSpPr/>
          <p:nvPr userDrawn="1"/>
        </p:nvSpPr>
        <p:spPr>
          <a:xfrm>
            <a:off x="0" y="6185590"/>
            <a:ext cx="9144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close up of a piano&#10;&#10;Description automatically generated">
            <a:extLst>
              <a:ext uri="{FF2B5EF4-FFF2-40B4-BE49-F238E27FC236}">
                <a16:creationId xmlns:a16="http://schemas.microsoft.com/office/drawing/2014/main" id="{786F2CA2-A1E2-4270-AC07-8CF888C49C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9976" y="6394326"/>
            <a:ext cx="2045375" cy="270000"/>
          </a:xfrm>
          <a:prstGeom prst="rect">
            <a:avLst/>
          </a:prstGeom>
        </p:spPr>
      </p:pic>
      <p:sp>
        <p:nvSpPr>
          <p:cNvPr id="8" name="TextBox 7">
            <a:extLst>
              <a:ext uri="{FF2B5EF4-FFF2-40B4-BE49-F238E27FC236}">
                <a16:creationId xmlns:a16="http://schemas.microsoft.com/office/drawing/2014/main" id="{1FE16421-EDAC-D640-B691-FB456F97B324}"/>
              </a:ext>
            </a:extLst>
          </p:cNvPr>
          <p:cNvSpPr txBox="1"/>
          <p:nvPr userDrawn="1"/>
        </p:nvSpPr>
        <p:spPr>
          <a:xfrm>
            <a:off x="391475" y="6162578"/>
            <a:ext cx="2997724" cy="727059"/>
          </a:xfrm>
          <a:prstGeom prst="rect">
            <a:avLst/>
          </a:prstGeom>
          <a:noFill/>
        </p:spPr>
        <p:txBody>
          <a:bodyPr wrap="square" rtlCol="0">
            <a:spAutoFit/>
          </a:bodyPr>
          <a:lstStyle/>
          <a:p>
            <a:pPr>
              <a:lnSpc>
                <a:spcPct val="120000"/>
              </a:lnSpc>
              <a:spcAft>
                <a:spcPts val="600"/>
              </a:spcAft>
            </a:pPr>
            <a:r>
              <a:rPr lang="en-GB" sz="1800" b="1" kern="0" dirty="0">
                <a:solidFill>
                  <a:srgbClr val="FFFFFF"/>
                </a:solidFill>
                <a:effectLst/>
                <a:highlight>
                  <a:srgbClr val="DB3B8E"/>
                </a:highlight>
                <a:latin typeface="Trebuchet MS" panose="020B0703020202090204" pitchFamily="34" charset="0"/>
              </a:rPr>
              <a:t>An introduction to Healthwatch</a:t>
            </a:r>
          </a:p>
        </p:txBody>
      </p:sp>
      <p:sp>
        <p:nvSpPr>
          <p:cNvPr id="11" name="Slide Number Placeholder 5">
            <a:extLst>
              <a:ext uri="{FF2B5EF4-FFF2-40B4-BE49-F238E27FC236}">
                <a16:creationId xmlns:a16="http://schemas.microsoft.com/office/drawing/2014/main" id="{D7361B91-B1E4-E143-976F-E351974CC6C8}"/>
              </a:ext>
            </a:extLst>
          </p:cNvPr>
          <p:cNvSpPr>
            <a:spLocks noGrp="1"/>
          </p:cNvSpPr>
          <p:nvPr>
            <p:ph type="sldNum" sz="quarter" idx="4"/>
          </p:nvPr>
        </p:nvSpPr>
        <p:spPr>
          <a:xfrm>
            <a:off x="6457950" y="847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34621-F0A5-416A-B63E-56B2B9AFE613}" type="slidenum">
              <a:rPr lang="en-GB" smtClean="0"/>
              <a:t>‹#›</a:t>
            </a:fld>
            <a:endParaRPr lang="en-GB"/>
          </a:p>
        </p:txBody>
      </p:sp>
    </p:spTree>
    <p:extLst>
      <p:ext uri="{BB962C8B-B14F-4D97-AF65-F5344CB8AC3E}">
        <p14:creationId xmlns:p14="http://schemas.microsoft.com/office/powerpoint/2010/main" val="115269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EC85-1E4E-486C-9E4D-786DF5FBC34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3673CC-7EF3-42F0-81D2-4580C26C7CB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ADE363-F6FD-48FF-BE3E-ECF47E7623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45A15A1-63FF-44D7-80B9-F9B542B08454}"/>
              </a:ext>
            </a:extLst>
          </p:cNvPr>
          <p:cNvSpPr>
            <a:spLocks noGrp="1"/>
          </p:cNvSpPr>
          <p:nvPr>
            <p:ph type="dt" sz="half" idx="10"/>
          </p:nvPr>
        </p:nvSpPr>
        <p:spPr/>
        <p:txBody>
          <a:bodyPr/>
          <a:lstStyle/>
          <a:p>
            <a:fld id="{749C5F90-84C8-4F4D-965C-81D27B53B234}" type="datetimeFigureOut">
              <a:rPr lang="en-GB" smtClean="0"/>
              <a:t>13/09/2024</a:t>
            </a:fld>
            <a:endParaRPr lang="en-GB" dirty="0"/>
          </a:p>
        </p:txBody>
      </p:sp>
      <p:sp>
        <p:nvSpPr>
          <p:cNvPr id="6" name="Footer Placeholder 5">
            <a:extLst>
              <a:ext uri="{FF2B5EF4-FFF2-40B4-BE49-F238E27FC236}">
                <a16:creationId xmlns:a16="http://schemas.microsoft.com/office/drawing/2014/main" id="{3EADF9E4-BF95-400B-803D-0585FFFCE5C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58FD6F9-FB22-4FAA-8BEF-C57ABC75166D}"/>
              </a:ext>
            </a:extLst>
          </p:cNvPr>
          <p:cNvSpPr>
            <a:spLocks noGrp="1"/>
          </p:cNvSpPr>
          <p:nvPr>
            <p:ph type="sldNum" sz="quarter" idx="12"/>
          </p:nvPr>
        </p:nvSpPr>
        <p:spPr/>
        <p:txBody>
          <a:bodyPr/>
          <a:lstStyle/>
          <a:p>
            <a:fld id="{08B6B769-D8E1-4241-AD3D-3DF0195C3277}" type="slidenum">
              <a:rPr lang="en-GB" smtClean="0"/>
              <a:t>‹#›</a:t>
            </a:fld>
            <a:endParaRPr lang="en-GB" dirty="0"/>
          </a:p>
        </p:txBody>
      </p:sp>
    </p:spTree>
    <p:extLst>
      <p:ext uri="{BB962C8B-B14F-4D97-AF65-F5344CB8AC3E}">
        <p14:creationId xmlns:p14="http://schemas.microsoft.com/office/powerpoint/2010/main" val="230543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704B-7C08-48A1-A1B8-1F07BBD0841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5446FC-E303-4B54-8833-5CB9D0F8B27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a:extLst>
              <a:ext uri="{FF2B5EF4-FFF2-40B4-BE49-F238E27FC236}">
                <a16:creationId xmlns:a16="http://schemas.microsoft.com/office/drawing/2014/main" id="{37354AB3-4D90-4E06-A08D-F972DFC08E6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57C6941-2781-4D3E-9410-554BC6A8EB5C}"/>
              </a:ext>
            </a:extLst>
          </p:cNvPr>
          <p:cNvSpPr>
            <a:spLocks noGrp="1"/>
          </p:cNvSpPr>
          <p:nvPr>
            <p:ph type="dt" sz="half" idx="10"/>
          </p:nvPr>
        </p:nvSpPr>
        <p:spPr/>
        <p:txBody>
          <a:bodyPr/>
          <a:lstStyle/>
          <a:p>
            <a:fld id="{749C5F90-84C8-4F4D-965C-81D27B53B234}" type="datetimeFigureOut">
              <a:rPr lang="en-GB" smtClean="0"/>
              <a:t>13/09/2024</a:t>
            </a:fld>
            <a:endParaRPr lang="en-GB" dirty="0"/>
          </a:p>
        </p:txBody>
      </p:sp>
      <p:sp>
        <p:nvSpPr>
          <p:cNvPr id="6" name="Footer Placeholder 5">
            <a:extLst>
              <a:ext uri="{FF2B5EF4-FFF2-40B4-BE49-F238E27FC236}">
                <a16:creationId xmlns:a16="http://schemas.microsoft.com/office/drawing/2014/main" id="{CF85C1C0-5BB8-4791-B87E-7D089083CC1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A232325-1291-43AE-9637-88D9C35886FE}"/>
              </a:ext>
            </a:extLst>
          </p:cNvPr>
          <p:cNvSpPr>
            <a:spLocks noGrp="1"/>
          </p:cNvSpPr>
          <p:nvPr>
            <p:ph type="sldNum" sz="quarter" idx="12"/>
          </p:nvPr>
        </p:nvSpPr>
        <p:spPr/>
        <p:txBody>
          <a:bodyPr/>
          <a:lstStyle/>
          <a:p>
            <a:fld id="{08B6B769-D8E1-4241-AD3D-3DF0195C3277}" type="slidenum">
              <a:rPr lang="en-GB" smtClean="0"/>
              <a:t>‹#›</a:t>
            </a:fld>
            <a:endParaRPr lang="en-GB" dirty="0"/>
          </a:p>
        </p:txBody>
      </p:sp>
    </p:spTree>
    <p:extLst>
      <p:ext uri="{BB962C8B-B14F-4D97-AF65-F5344CB8AC3E}">
        <p14:creationId xmlns:p14="http://schemas.microsoft.com/office/powerpoint/2010/main" val="252252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78A23-DAA4-4875-9E8B-96266E6A59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2BB7BA-657E-4459-BC2A-F8A18D6FFC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89C460-E490-4FBB-97E8-268C5F57709B}"/>
              </a:ext>
            </a:extLst>
          </p:cNvPr>
          <p:cNvSpPr>
            <a:spLocks noGrp="1"/>
          </p:cNvSpPr>
          <p:nvPr>
            <p:ph type="dt" sz="half" idx="10"/>
          </p:nvPr>
        </p:nvSpPr>
        <p:spPr/>
        <p:txBody>
          <a:bodyPr/>
          <a:lstStyle/>
          <a:p>
            <a:fld id="{749C5F90-84C8-4F4D-965C-81D27B53B234}" type="datetimeFigureOut">
              <a:rPr lang="en-GB" smtClean="0"/>
              <a:t>13/09/2024</a:t>
            </a:fld>
            <a:endParaRPr lang="en-GB" dirty="0"/>
          </a:p>
        </p:txBody>
      </p:sp>
      <p:sp>
        <p:nvSpPr>
          <p:cNvPr id="5" name="Footer Placeholder 4">
            <a:extLst>
              <a:ext uri="{FF2B5EF4-FFF2-40B4-BE49-F238E27FC236}">
                <a16:creationId xmlns:a16="http://schemas.microsoft.com/office/drawing/2014/main" id="{85EC8AE4-EF45-4042-BAD0-ED852245AFB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D872317-2CCD-4819-8F0F-00D4952BD09A}"/>
              </a:ext>
            </a:extLst>
          </p:cNvPr>
          <p:cNvSpPr>
            <a:spLocks noGrp="1"/>
          </p:cNvSpPr>
          <p:nvPr>
            <p:ph type="sldNum" sz="quarter" idx="12"/>
          </p:nvPr>
        </p:nvSpPr>
        <p:spPr/>
        <p:txBody>
          <a:bodyPr/>
          <a:lstStyle/>
          <a:p>
            <a:fld id="{08B6B769-D8E1-4241-AD3D-3DF0195C3277}" type="slidenum">
              <a:rPr lang="en-GB" smtClean="0"/>
              <a:t>‹#›</a:t>
            </a:fld>
            <a:endParaRPr lang="en-GB" dirty="0"/>
          </a:p>
        </p:txBody>
      </p:sp>
    </p:spTree>
    <p:extLst>
      <p:ext uri="{BB962C8B-B14F-4D97-AF65-F5344CB8AC3E}">
        <p14:creationId xmlns:p14="http://schemas.microsoft.com/office/powerpoint/2010/main" val="1388348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D2D8C3-E474-4568-B6C3-C6158834583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DDD2AC-53DB-41F9-94C6-5D57ED358CF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33802-2661-48F7-9453-4103A5F3EFDA}"/>
              </a:ext>
            </a:extLst>
          </p:cNvPr>
          <p:cNvSpPr>
            <a:spLocks noGrp="1"/>
          </p:cNvSpPr>
          <p:nvPr>
            <p:ph type="dt" sz="half" idx="10"/>
          </p:nvPr>
        </p:nvSpPr>
        <p:spPr/>
        <p:txBody>
          <a:bodyPr/>
          <a:lstStyle/>
          <a:p>
            <a:fld id="{749C5F90-84C8-4F4D-965C-81D27B53B234}" type="datetimeFigureOut">
              <a:rPr lang="en-GB" smtClean="0"/>
              <a:t>13/09/2024</a:t>
            </a:fld>
            <a:endParaRPr lang="en-GB" dirty="0"/>
          </a:p>
        </p:txBody>
      </p:sp>
      <p:sp>
        <p:nvSpPr>
          <p:cNvPr id="5" name="Footer Placeholder 4">
            <a:extLst>
              <a:ext uri="{FF2B5EF4-FFF2-40B4-BE49-F238E27FC236}">
                <a16:creationId xmlns:a16="http://schemas.microsoft.com/office/drawing/2014/main" id="{A883270C-7B50-4347-B523-4E6CA552790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4175EC3-79D9-45CC-BBCC-D356421D242A}"/>
              </a:ext>
            </a:extLst>
          </p:cNvPr>
          <p:cNvSpPr>
            <a:spLocks noGrp="1"/>
          </p:cNvSpPr>
          <p:nvPr>
            <p:ph type="sldNum" sz="quarter" idx="12"/>
          </p:nvPr>
        </p:nvSpPr>
        <p:spPr/>
        <p:txBody>
          <a:bodyPr/>
          <a:lstStyle/>
          <a:p>
            <a:fld id="{08B6B769-D8E1-4241-AD3D-3DF0195C3277}" type="slidenum">
              <a:rPr lang="en-GB" smtClean="0"/>
              <a:t>‹#›</a:t>
            </a:fld>
            <a:endParaRPr lang="en-GB" dirty="0"/>
          </a:p>
        </p:txBody>
      </p:sp>
    </p:spTree>
    <p:extLst>
      <p:ext uri="{BB962C8B-B14F-4D97-AF65-F5344CB8AC3E}">
        <p14:creationId xmlns:p14="http://schemas.microsoft.com/office/powerpoint/2010/main" val="332187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75C8F1-9636-4D2D-B737-22C105090EB2}"/>
              </a:ext>
            </a:extLst>
          </p:cNvPr>
          <p:cNvSpPr/>
          <p:nvPr userDrawn="1"/>
        </p:nvSpPr>
        <p:spPr>
          <a:xfrm>
            <a:off x="0" y="6185590"/>
            <a:ext cx="9144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530601" y="1485900"/>
            <a:ext cx="4984750" cy="45545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piano&#10;&#10;Description automatically generated">
            <a:extLst>
              <a:ext uri="{FF2B5EF4-FFF2-40B4-BE49-F238E27FC236}">
                <a16:creationId xmlns:a16="http://schemas.microsoft.com/office/drawing/2014/main" id="{786F2CA2-A1E2-4270-AC07-8CF888C49C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9976" y="6394326"/>
            <a:ext cx="2045375" cy="270000"/>
          </a:xfrm>
          <a:prstGeom prst="rect">
            <a:avLst/>
          </a:prstGeom>
        </p:spPr>
      </p:pic>
      <p:sp>
        <p:nvSpPr>
          <p:cNvPr id="10" name="Picture Placeholder 9">
            <a:extLst>
              <a:ext uri="{FF2B5EF4-FFF2-40B4-BE49-F238E27FC236}">
                <a16:creationId xmlns:a16="http://schemas.microsoft.com/office/drawing/2014/main" id="{7F337D19-91B0-4B94-BC91-1EB74B532538}"/>
              </a:ext>
            </a:extLst>
          </p:cNvPr>
          <p:cNvSpPr>
            <a:spLocks noGrp="1"/>
          </p:cNvSpPr>
          <p:nvPr>
            <p:ph type="pic" sz="quarter" idx="13"/>
          </p:nvPr>
        </p:nvSpPr>
        <p:spPr>
          <a:xfrm>
            <a:off x="628650" y="1485900"/>
            <a:ext cx="2736850" cy="3175000"/>
          </a:xfrm>
        </p:spPr>
        <p:txBody>
          <a:bodyPr/>
          <a:lstStyle/>
          <a:p>
            <a:endParaRPr lang="en-GB"/>
          </a:p>
        </p:txBody>
      </p:sp>
      <p:sp>
        <p:nvSpPr>
          <p:cNvPr id="7" name="TextBox 6">
            <a:extLst>
              <a:ext uri="{FF2B5EF4-FFF2-40B4-BE49-F238E27FC236}">
                <a16:creationId xmlns:a16="http://schemas.microsoft.com/office/drawing/2014/main" id="{23EF6020-99C3-8241-A149-DCD60A1947AD}"/>
              </a:ext>
            </a:extLst>
          </p:cNvPr>
          <p:cNvSpPr txBox="1"/>
          <p:nvPr userDrawn="1"/>
        </p:nvSpPr>
        <p:spPr>
          <a:xfrm>
            <a:off x="432115" y="6185590"/>
            <a:ext cx="2997724" cy="727059"/>
          </a:xfrm>
          <a:prstGeom prst="rect">
            <a:avLst/>
          </a:prstGeom>
          <a:noFill/>
        </p:spPr>
        <p:txBody>
          <a:bodyPr wrap="square" rtlCol="0">
            <a:spAutoFit/>
          </a:bodyPr>
          <a:lstStyle/>
          <a:p>
            <a:pPr>
              <a:lnSpc>
                <a:spcPct val="120000"/>
              </a:lnSpc>
              <a:spcAft>
                <a:spcPts val="600"/>
              </a:spcAft>
            </a:pPr>
            <a:r>
              <a:rPr lang="en-GB" sz="1800" b="1" kern="0" dirty="0">
                <a:solidFill>
                  <a:srgbClr val="FFFFFF"/>
                </a:solidFill>
                <a:effectLst/>
                <a:highlight>
                  <a:srgbClr val="DB3B8E"/>
                </a:highlight>
                <a:latin typeface="Trebuchet MS" panose="020B0703020202090204" pitchFamily="34" charset="0"/>
              </a:rPr>
              <a:t>An introduction to Healthwatch</a:t>
            </a:r>
          </a:p>
        </p:txBody>
      </p:sp>
      <p:sp>
        <p:nvSpPr>
          <p:cNvPr id="12" name="Slide Number Placeholder 5">
            <a:extLst>
              <a:ext uri="{FF2B5EF4-FFF2-40B4-BE49-F238E27FC236}">
                <a16:creationId xmlns:a16="http://schemas.microsoft.com/office/drawing/2014/main" id="{58249048-BD0E-EB4F-A072-67B6B71E6861}"/>
              </a:ext>
            </a:extLst>
          </p:cNvPr>
          <p:cNvSpPr>
            <a:spLocks noGrp="1"/>
          </p:cNvSpPr>
          <p:nvPr>
            <p:ph type="sldNum" sz="quarter" idx="4"/>
          </p:nvPr>
        </p:nvSpPr>
        <p:spPr>
          <a:xfrm>
            <a:off x="6457950" y="847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34621-F0A5-416A-B63E-56B2B9AFE613}" type="slidenum">
              <a:rPr lang="en-GB" smtClean="0"/>
              <a:t>‹#›</a:t>
            </a:fld>
            <a:endParaRPr lang="en-GB"/>
          </a:p>
        </p:txBody>
      </p:sp>
    </p:spTree>
    <p:extLst>
      <p:ext uri="{BB962C8B-B14F-4D97-AF65-F5344CB8AC3E}">
        <p14:creationId xmlns:p14="http://schemas.microsoft.com/office/powerpoint/2010/main" val="97169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F2675E-F761-4031-9F2F-C5DFFEFF55B0}"/>
              </a:ext>
            </a:extLst>
          </p:cNvPr>
          <p:cNvSpPr/>
          <p:nvPr userDrawn="1"/>
        </p:nvSpPr>
        <p:spPr>
          <a:xfrm>
            <a:off x="0" y="6185590"/>
            <a:ext cx="9144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673601" y="1485900"/>
            <a:ext cx="3841750" cy="45545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piano&#10;&#10;Description automatically generated">
            <a:extLst>
              <a:ext uri="{FF2B5EF4-FFF2-40B4-BE49-F238E27FC236}">
                <a16:creationId xmlns:a16="http://schemas.microsoft.com/office/drawing/2014/main" id="{786F2CA2-A1E2-4270-AC07-8CF888C49C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9976" y="6394326"/>
            <a:ext cx="2045375" cy="270000"/>
          </a:xfrm>
          <a:prstGeom prst="rect">
            <a:avLst/>
          </a:prstGeom>
        </p:spPr>
      </p:pic>
      <p:sp>
        <p:nvSpPr>
          <p:cNvPr id="10" name="Table Placeholder 9">
            <a:extLst>
              <a:ext uri="{FF2B5EF4-FFF2-40B4-BE49-F238E27FC236}">
                <a16:creationId xmlns:a16="http://schemas.microsoft.com/office/drawing/2014/main" id="{F26CEE81-32B7-4091-B7F5-9CC099D1BCED}"/>
              </a:ext>
            </a:extLst>
          </p:cNvPr>
          <p:cNvSpPr>
            <a:spLocks noGrp="1"/>
          </p:cNvSpPr>
          <p:nvPr>
            <p:ph type="tbl" sz="quarter" idx="13"/>
          </p:nvPr>
        </p:nvSpPr>
        <p:spPr>
          <a:xfrm>
            <a:off x="628650" y="1485900"/>
            <a:ext cx="3943350" cy="4554538"/>
          </a:xfrm>
        </p:spPr>
        <p:txBody>
          <a:bodyPr/>
          <a:lstStyle/>
          <a:p>
            <a:endParaRPr lang="en-GB"/>
          </a:p>
        </p:txBody>
      </p:sp>
      <p:sp>
        <p:nvSpPr>
          <p:cNvPr id="7" name="TextBox 6">
            <a:extLst>
              <a:ext uri="{FF2B5EF4-FFF2-40B4-BE49-F238E27FC236}">
                <a16:creationId xmlns:a16="http://schemas.microsoft.com/office/drawing/2014/main" id="{3FACF4DC-62BC-E749-9CFD-F831B647E186}"/>
              </a:ext>
            </a:extLst>
          </p:cNvPr>
          <p:cNvSpPr txBox="1"/>
          <p:nvPr userDrawn="1"/>
        </p:nvSpPr>
        <p:spPr>
          <a:xfrm>
            <a:off x="411795" y="6130941"/>
            <a:ext cx="2997724" cy="727059"/>
          </a:xfrm>
          <a:prstGeom prst="rect">
            <a:avLst/>
          </a:prstGeom>
          <a:noFill/>
        </p:spPr>
        <p:txBody>
          <a:bodyPr wrap="square" rtlCol="0">
            <a:spAutoFit/>
          </a:bodyPr>
          <a:lstStyle/>
          <a:p>
            <a:pPr>
              <a:lnSpc>
                <a:spcPct val="120000"/>
              </a:lnSpc>
              <a:spcAft>
                <a:spcPts val="600"/>
              </a:spcAft>
            </a:pPr>
            <a:r>
              <a:rPr lang="en-GB" sz="1800" b="1" kern="0" dirty="0">
                <a:solidFill>
                  <a:srgbClr val="FFFFFF"/>
                </a:solidFill>
                <a:effectLst/>
                <a:highlight>
                  <a:srgbClr val="DB3B8E"/>
                </a:highlight>
                <a:latin typeface="Trebuchet MS" panose="020B0703020202090204" pitchFamily="34" charset="0"/>
              </a:rPr>
              <a:t>An introduction to Healthwatch</a:t>
            </a:r>
          </a:p>
        </p:txBody>
      </p:sp>
      <p:sp>
        <p:nvSpPr>
          <p:cNvPr id="12" name="Slide Number Placeholder 5">
            <a:extLst>
              <a:ext uri="{FF2B5EF4-FFF2-40B4-BE49-F238E27FC236}">
                <a16:creationId xmlns:a16="http://schemas.microsoft.com/office/drawing/2014/main" id="{D104AA2D-62FE-3442-AED5-10AB24844319}"/>
              </a:ext>
            </a:extLst>
          </p:cNvPr>
          <p:cNvSpPr>
            <a:spLocks noGrp="1"/>
          </p:cNvSpPr>
          <p:nvPr>
            <p:ph type="sldNum" sz="quarter" idx="4"/>
          </p:nvPr>
        </p:nvSpPr>
        <p:spPr>
          <a:xfrm>
            <a:off x="6457950" y="847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34621-F0A5-416A-B63E-56B2B9AFE613}" type="slidenum">
              <a:rPr lang="en-GB" smtClean="0"/>
              <a:t>‹#›</a:t>
            </a:fld>
            <a:endParaRPr lang="en-GB"/>
          </a:p>
        </p:txBody>
      </p:sp>
    </p:spTree>
    <p:extLst>
      <p:ext uri="{BB962C8B-B14F-4D97-AF65-F5344CB8AC3E}">
        <p14:creationId xmlns:p14="http://schemas.microsoft.com/office/powerpoint/2010/main" val="135007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07F1CF-F347-AF42-8BD5-92B940D24CDE}"/>
              </a:ext>
            </a:extLst>
          </p:cNvPr>
          <p:cNvSpPr>
            <a:spLocks noGrp="1"/>
          </p:cNvSpPr>
          <p:nvPr>
            <p:ph type="sldNum" sz="quarter" idx="10"/>
          </p:nvPr>
        </p:nvSpPr>
        <p:spPr/>
        <p:txBody>
          <a:bodyPr/>
          <a:lstStyle/>
          <a:p>
            <a:fld id="{70B34621-F0A5-416A-B63E-56B2B9AFE613}" type="slidenum">
              <a:rPr lang="en-GB" smtClean="0"/>
              <a:t>‹#›</a:t>
            </a:fld>
            <a:endParaRPr lang="en-GB"/>
          </a:p>
        </p:txBody>
      </p:sp>
      <p:sp>
        <p:nvSpPr>
          <p:cNvPr id="4" name="Rectangle 3">
            <a:extLst>
              <a:ext uri="{FF2B5EF4-FFF2-40B4-BE49-F238E27FC236}">
                <a16:creationId xmlns:a16="http://schemas.microsoft.com/office/drawing/2014/main" id="{F36DDDB8-776A-2A4D-A8A3-F6C8BEC9C58F}"/>
              </a:ext>
            </a:extLst>
          </p:cNvPr>
          <p:cNvSpPr/>
          <p:nvPr userDrawn="1"/>
        </p:nvSpPr>
        <p:spPr>
          <a:xfrm>
            <a:off x="0" y="6185590"/>
            <a:ext cx="9144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5" name="Picture 4" descr="A close up of a piano&#10;&#10;Description automatically generated">
            <a:extLst>
              <a:ext uri="{FF2B5EF4-FFF2-40B4-BE49-F238E27FC236}">
                <a16:creationId xmlns:a16="http://schemas.microsoft.com/office/drawing/2014/main" id="{D12DE01D-500A-4344-AAEA-3CA681D879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9976" y="6394326"/>
            <a:ext cx="2045375" cy="270000"/>
          </a:xfrm>
          <a:prstGeom prst="rect">
            <a:avLst/>
          </a:prstGeom>
        </p:spPr>
      </p:pic>
      <p:sp>
        <p:nvSpPr>
          <p:cNvPr id="6" name="TextBox 5">
            <a:extLst>
              <a:ext uri="{FF2B5EF4-FFF2-40B4-BE49-F238E27FC236}">
                <a16:creationId xmlns:a16="http://schemas.microsoft.com/office/drawing/2014/main" id="{86FDFB92-E44A-7C48-90F2-83525E1C8B2E}"/>
              </a:ext>
            </a:extLst>
          </p:cNvPr>
          <p:cNvSpPr txBox="1"/>
          <p:nvPr userDrawn="1"/>
        </p:nvSpPr>
        <p:spPr>
          <a:xfrm>
            <a:off x="376235" y="6139568"/>
            <a:ext cx="2997724" cy="727059"/>
          </a:xfrm>
          <a:prstGeom prst="rect">
            <a:avLst/>
          </a:prstGeom>
          <a:noFill/>
        </p:spPr>
        <p:txBody>
          <a:bodyPr wrap="square" rtlCol="0">
            <a:spAutoFit/>
          </a:bodyPr>
          <a:lstStyle/>
          <a:p>
            <a:pPr>
              <a:lnSpc>
                <a:spcPct val="120000"/>
              </a:lnSpc>
              <a:spcAft>
                <a:spcPts val="600"/>
              </a:spcAft>
            </a:pPr>
            <a:r>
              <a:rPr lang="en-GB" sz="1800" b="1" kern="0" dirty="0">
                <a:solidFill>
                  <a:srgbClr val="FFFFFF"/>
                </a:solidFill>
                <a:effectLst/>
                <a:highlight>
                  <a:srgbClr val="DB3B8E"/>
                </a:highlight>
                <a:latin typeface="Trebuchet MS" panose="020B0703020202090204" pitchFamily="34" charset="0"/>
              </a:rPr>
              <a:t>An introduction to Healthwatch</a:t>
            </a:r>
          </a:p>
        </p:txBody>
      </p:sp>
      <p:sp>
        <p:nvSpPr>
          <p:cNvPr id="7" name="Title 5">
            <a:extLst>
              <a:ext uri="{FF2B5EF4-FFF2-40B4-BE49-F238E27FC236}">
                <a16:creationId xmlns:a16="http://schemas.microsoft.com/office/drawing/2014/main" id="{E0C531BD-C352-244B-BE46-F93B222021F2}"/>
              </a:ext>
            </a:extLst>
          </p:cNvPr>
          <p:cNvSpPr txBox="1">
            <a:spLocks/>
          </p:cNvSpPr>
          <p:nvPr userDrawn="1"/>
        </p:nvSpPr>
        <p:spPr>
          <a:xfrm>
            <a:off x="628650" y="1753386"/>
            <a:ext cx="7886700" cy="1305390"/>
          </a:xfrm>
          <a:prstGeom prst="rect">
            <a:avLst/>
          </a:prstGeom>
        </p:spPr>
        <p:txBody>
          <a:bodyPr vert="horz" lIns="0" tIns="45720" rIns="91440" bIns="45720" rtlCol="0" anchor="t">
            <a:noAutofit/>
          </a:bodyPr>
          <a:lstStyle>
            <a:lvl1pPr algn="l" defTabSz="914400" rtl="0" eaLnBrk="1" latinLnBrk="0" hangingPunct="1">
              <a:lnSpc>
                <a:spcPct val="100000"/>
              </a:lnSpc>
              <a:spcBef>
                <a:spcPct val="0"/>
              </a:spcBef>
              <a:buNone/>
              <a:defRPr sz="4000" b="1" i="0" kern="1200">
                <a:solidFill>
                  <a:schemeClr val="tx2"/>
                </a:solidFill>
                <a:highlight>
                  <a:srgbClr val="DB3B8E"/>
                </a:highlight>
                <a:latin typeface="+mj-lt"/>
                <a:ea typeface="+mj-ea"/>
                <a:cs typeface="+mj-cs"/>
              </a:defRPr>
            </a:lvl1pPr>
          </a:lstStyle>
          <a:p>
            <a:r>
              <a:rPr lang="en-US" sz="4000">
                <a:solidFill>
                  <a:schemeClr val="bg2"/>
                </a:solidFill>
              </a:rPr>
              <a:t>Our role</a:t>
            </a:r>
            <a:endParaRPr lang="en-GB" sz="4000">
              <a:solidFill>
                <a:schemeClr val="bg2"/>
              </a:solidFill>
            </a:endParaRPr>
          </a:p>
        </p:txBody>
      </p:sp>
    </p:spTree>
    <p:extLst>
      <p:ext uri="{BB962C8B-B14F-4D97-AF65-F5344CB8AC3E}">
        <p14:creationId xmlns:p14="http://schemas.microsoft.com/office/powerpoint/2010/main" val="1794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07F1CF-F347-AF42-8BD5-92B940D24CDE}"/>
              </a:ext>
            </a:extLst>
          </p:cNvPr>
          <p:cNvSpPr>
            <a:spLocks noGrp="1"/>
          </p:cNvSpPr>
          <p:nvPr>
            <p:ph type="sldNum" sz="quarter" idx="10"/>
          </p:nvPr>
        </p:nvSpPr>
        <p:spPr/>
        <p:txBody>
          <a:bodyPr/>
          <a:lstStyle/>
          <a:p>
            <a:fld id="{70B34621-F0A5-416A-B63E-56B2B9AFE613}" type="slidenum">
              <a:rPr lang="en-GB" smtClean="0"/>
              <a:t>‹#›</a:t>
            </a:fld>
            <a:endParaRPr lang="en-GB"/>
          </a:p>
        </p:txBody>
      </p:sp>
      <p:sp>
        <p:nvSpPr>
          <p:cNvPr id="4" name="Rectangle 3">
            <a:extLst>
              <a:ext uri="{FF2B5EF4-FFF2-40B4-BE49-F238E27FC236}">
                <a16:creationId xmlns:a16="http://schemas.microsoft.com/office/drawing/2014/main" id="{F36DDDB8-776A-2A4D-A8A3-F6C8BEC9C58F}"/>
              </a:ext>
            </a:extLst>
          </p:cNvPr>
          <p:cNvSpPr/>
          <p:nvPr userDrawn="1"/>
        </p:nvSpPr>
        <p:spPr>
          <a:xfrm>
            <a:off x="0" y="6185590"/>
            <a:ext cx="9144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5" name="Picture 4" descr="A close up of a piano&#10;&#10;Description automatically generated">
            <a:extLst>
              <a:ext uri="{FF2B5EF4-FFF2-40B4-BE49-F238E27FC236}">
                <a16:creationId xmlns:a16="http://schemas.microsoft.com/office/drawing/2014/main" id="{D12DE01D-500A-4344-AAEA-3CA681D879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9976" y="6394326"/>
            <a:ext cx="2045375" cy="270000"/>
          </a:xfrm>
          <a:prstGeom prst="rect">
            <a:avLst/>
          </a:prstGeom>
        </p:spPr>
      </p:pic>
      <p:sp>
        <p:nvSpPr>
          <p:cNvPr id="6" name="TextBox 5">
            <a:extLst>
              <a:ext uri="{FF2B5EF4-FFF2-40B4-BE49-F238E27FC236}">
                <a16:creationId xmlns:a16="http://schemas.microsoft.com/office/drawing/2014/main" id="{86FDFB92-E44A-7C48-90F2-83525E1C8B2E}"/>
              </a:ext>
            </a:extLst>
          </p:cNvPr>
          <p:cNvSpPr txBox="1"/>
          <p:nvPr userDrawn="1"/>
        </p:nvSpPr>
        <p:spPr>
          <a:xfrm>
            <a:off x="432115" y="6185590"/>
            <a:ext cx="2997724" cy="727059"/>
          </a:xfrm>
          <a:prstGeom prst="rect">
            <a:avLst/>
          </a:prstGeom>
          <a:noFill/>
        </p:spPr>
        <p:txBody>
          <a:bodyPr wrap="square" rtlCol="0">
            <a:spAutoFit/>
          </a:bodyPr>
          <a:lstStyle/>
          <a:p>
            <a:pPr>
              <a:lnSpc>
                <a:spcPct val="120000"/>
              </a:lnSpc>
              <a:spcAft>
                <a:spcPts val="600"/>
              </a:spcAft>
            </a:pPr>
            <a:r>
              <a:rPr lang="en-GB" sz="1800" b="1" kern="0" dirty="0">
                <a:solidFill>
                  <a:srgbClr val="FFFFFF"/>
                </a:solidFill>
                <a:effectLst/>
                <a:highlight>
                  <a:srgbClr val="DB3B8E"/>
                </a:highlight>
                <a:latin typeface="Trebuchet MS" panose="020B0703020202090204" pitchFamily="34" charset="0"/>
              </a:rPr>
              <a:t>An introduction to Healthwatch</a:t>
            </a:r>
          </a:p>
        </p:txBody>
      </p:sp>
      <p:sp>
        <p:nvSpPr>
          <p:cNvPr id="7" name="Title 5">
            <a:extLst>
              <a:ext uri="{FF2B5EF4-FFF2-40B4-BE49-F238E27FC236}">
                <a16:creationId xmlns:a16="http://schemas.microsoft.com/office/drawing/2014/main" id="{E0C531BD-C352-244B-BE46-F93B222021F2}"/>
              </a:ext>
            </a:extLst>
          </p:cNvPr>
          <p:cNvSpPr txBox="1">
            <a:spLocks/>
          </p:cNvSpPr>
          <p:nvPr userDrawn="1"/>
        </p:nvSpPr>
        <p:spPr>
          <a:xfrm>
            <a:off x="628650" y="1753386"/>
            <a:ext cx="7886700" cy="1305390"/>
          </a:xfrm>
          <a:prstGeom prst="rect">
            <a:avLst/>
          </a:prstGeom>
        </p:spPr>
        <p:txBody>
          <a:bodyPr vert="horz" lIns="0" tIns="45720" rIns="91440" bIns="45720" rtlCol="0" anchor="t">
            <a:noAutofit/>
          </a:bodyPr>
          <a:lstStyle>
            <a:lvl1pPr algn="l" defTabSz="914400" rtl="0" eaLnBrk="1" latinLnBrk="0" hangingPunct="1">
              <a:lnSpc>
                <a:spcPct val="100000"/>
              </a:lnSpc>
              <a:spcBef>
                <a:spcPct val="0"/>
              </a:spcBef>
              <a:buNone/>
              <a:defRPr sz="4000" b="1" i="0" kern="1200">
                <a:solidFill>
                  <a:schemeClr val="tx2"/>
                </a:solidFill>
                <a:highlight>
                  <a:srgbClr val="DB3B8E"/>
                </a:highlight>
                <a:latin typeface="+mj-lt"/>
                <a:ea typeface="+mj-ea"/>
                <a:cs typeface="+mj-cs"/>
              </a:defRPr>
            </a:lvl1pPr>
          </a:lstStyle>
          <a:p>
            <a:r>
              <a:rPr lang="en-US" sz="4000">
                <a:solidFill>
                  <a:schemeClr val="bg2"/>
                </a:solidFill>
              </a:rPr>
              <a:t>Examples of our work</a:t>
            </a:r>
            <a:endParaRPr lang="en-GB" sz="4000">
              <a:solidFill>
                <a:schemeClr val="bg2"/>
              </a:solidFill>
            </a:endParaRPr>
          </a:p>
        </p:txBody>
      </p:sp>
    </p:spTree>
    <p:extLst>
      <p:ext uri="{BB962C8B-B14F-4D97-AF65-F5344CB8AC3E}">
        <p14:creationId xmlns:p14="http://schemas.microsoft.com/office/powerpoint/2010/main" val="2120067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07F1CF-F347-AF42-8BD5-92B940D24CDE}"/>
              </a:ext>
            </a:extLst>
          </p:cNvPr>
          <p:cNvSpPr>
            <a:spLocks noGrp="1"/>
          </p:cNvSpPr>
          <p:nvPr>
            <p:ph type="sldNum" sz="quarter" idx="10"/>
          </p:nvPr>
        </p:nvSpPr>
        <p:spPr/>
        <p:txBody>
          <a:bodyPr/>
          <a:lstStyle/>
          <a:p>
            <a:fld id="{70B34621-F0A5-416A-B63E-56B2B9AFE613}" type="slidenum">
              <a:rPr lang="en-GB" smtClean="0"/>
              <a:t>‹#›</a:t>
            </a:fld>
            <a:endParaRPr lang="en-GB"/>
          </a:p>
        </p:txBody>
      </p:sp>
      <p:sp>
        <p:nvSpPr>
          <p:cNvPr id="4" name="Rectangle 3">
            <a:extLst>
              <a:ext uri="{FF2B5EF4-FFF2-40B4-BE49-F238E27FC236}">
                <a16:creationId xmlns:a16="http://schemas.microsoft.com/office/drawing/2014/main" id="{F36DDDB8-776A-2A4D-A8A3-F6C8BEC9C58F}"/>
              </a:ext>
            </a:extLst>
          </p:cNvPr>
          <p:cNvSpPr/>
          <p:nvPr userDrawn="1"/>
        </p:nvSpPr>
        <p:spPr>
          <a:xfrm>
            <a:off x="0" y="6185590"/>
            <a:ext cx="9144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5" name="Picture 4" descr="A close up of a piano&#10;&#10;Description automatically generated">
            <a:extLst>
              <a:ext uri="{FF2B5EF4-FFF2-40B4-BE49-F238E27FC236}">
                <a16:creationId xmlns:a16="http://schemas.microsoft.com/office/drawing/2014/main" id="{D12DE01D-500A-4344-AAEA-3CA681D879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9976" y="6394326"/>
            <a:ext cx="2045375" cy="270000"/>
          </a:xfrm>
          <a:prstGeom prst="rect">
            <a:avLst/>
          </a:prstGeom>
        </p:spPr>
      </p:pic>
      <p:sp>
        <p:nvSpPr>
          <p:cNvPr id="6" name="TextBox 5">
            <a:extLst>
              <a:ext uri="{FF2B5EF4-FFF2-40B4-BE49-F238E27FC236}">
                <a16:creationId xmlns:a16="http://schemas.microsoft.com/office/drawing/2014/main" id="{86FDFB92-E44A-7C48-90F2-83525E1C8B2E}"/>
              </a:ext>
            </a:extLst>
          </p:cNvPr>
          <p:cNvSpPr txBox="1"/>
          <p:nvPr userDrawn="1"/>
        </p:nvSpPr>
        <p:spPr>
          <a:xfrm>
            <a:off x="487995" y="6162578"/>
            <a:ext cx="2997724" cy="727059"/>
          </a:xfrm>
          <a:prstGeom prst="rect">
            <a:avLst/>
          </a:prstGeom>
          <a:noFill/>
        </p:spPr>
        <p:txBody>
          <a:bodyPr wrap="square" rtlCol="0">
            <a:spAutoFit/>
          </a:bodyPr>
          <a:lstStyle/>
          <a:p>
            <a:pPr>
              <a:lnSpc>
                <a:spcPct val="120000"/>
              </a:lnSpc>
              <a:spcAft>
                <a:spcPts val="600"/>
              </a:spcAft>
            </a:pPr>
            <a:r>
              <a:rPr lang="en-GB" sz="1800" b="1" kern="0" dirty="0">
                <a:solidFill>
                  <a:srgbClr val="FFFFFF"/>
                </a:solidFill>
                <a:effectLst/>
                <a:highlight>
                  <a:srgbClr val="DB3B8E"/>
                </a:highlight>
                <a:latin typeface="Trebuchet MS" panose="020B0703020202090204" pitchFamily="34" charset="0"/>
              </a:rPr>
              <a:t>An introduction to Healthwatch</a:t>
            </a:r>
          </a:p>
        </p:txBody>
      </p:sp>
      <p:sp>
        <p:nvSpPr>
          <p:cNvPr id="7" name="Title 5">
            <a:extLst>
              <a:ext uri="{FF2B5EF4-FFF2-40B4-BE49-F238E27FC236}">
                <a16:creationId xmlns:a16="http://schemas.microsoft.com/office/drawing/2014/main" id="{E0C531BD-C352-244B-BE46-F93B222021F2}"/>
              </a:ext>
            </a:extLst>
          </p:cNvPr>
          <p:cNvSpPr txBox="1">
            <a:spLocks/>
          </p:cNvSpPr>
          <p:nvPr userDrawn="1"/>
        </p:nvSpPr>
        <p:spPr>
          <a:xfrm>
            <a:off x="628650" y="1753386"/>
            <a:ext cx="7886700" cy="1305390"/>
          </a:xfrm>
          <a:prstGeom prst="rect">
            <a:avLst/>
          </a:prstGeom>
        </p:spPr>
        <p:txBody>
          <a:bodyPr vert="horz" lIns="0" tIns="45720" rIns="91440" bIns="45720" rtlCol="0" anchor="t">
            <a:noAutofit/>
          </a:bodyPr>
          <a:lstStyle>
            <a:lvl1pPr algn="l" defTabSz="914400" rtl="0" eaLnBrk="1" latinLnBrk="0" hangingPunct="1">
              <a:lnSpc>
                <a:spcPct val="100000"/>
              </a:lnSpc>
              <a:spcBef>
                <a:spcPct val="0"/>
              </a:spcBef>
              <a:buNone/>
              <a:defRPr sz="4000" b="1" i="0" kern="1200">
                <a:solidFill>
                  <a:schemeClr val="tx2"/>
                </a:solidFill>
                <a:highlight>
                  <a:srgbClr val="DB3B8E"/>
                </a:highlight>
                <a:latin typeface="+mj-lt"/>
                <a:ea typeface="+mj-ea"/>
                <a:cs typeface="+mj-cs"/>
              </a:defRPr>
            </a:lvl1pPr>
          </a:lstStyle>
          <a:p>
            <a:r>
              <a:rPr lang="en-US" sz="4000">
                <a:solidFill>
                  <a:schemeClr val="bg2"/>
                </a:solidFill>
              </a:rPr>
              <a:t>More about what we do</a:t>
            </a:r>
            <a:endParaRPr lang="en-GB" sz="4000">
              <a:solidFill>
                <a:schemeClr val="bg2"/>
              </a:solidFill>
            </a:endParaRPr>
          </a:p>
        </p:txBody>
      </p:sp>
    </p:spTree>
    <p:extLst>
      <p:ext uri="{BB962C8B-B14F-4D97-AF65-F5344CB8AC3E}">
        <p14:creationId xmlns:p14="http://schemas.microsoft.com/office/powerpoint/2010/main" val="220564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886D6-84CC-F50C-0DC6-8C453C525C4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131BF2C-B555-0B46-DA49-7AE3428D18E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77ACA9-ED26-76C3-B65C-F1ECAC81021D}"/>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5" name="Footer Placeholder 4">
            <a:extLst>
              <a:ext uri="{FF2B5EF4-FFF2-40B4-BE49-F238E27FC236}">
                <a16:creationId xmlns:a16="http://schemas.microsoft.com/office/drawing/2014/main" id="{6FA3EA7A-8113-AC08-D0DC-D29FAF6A24D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E648612-5197-D4F2-6B00-7ECA46F7C8AD}"/>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376654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27065"/>
            <a:ext cx="7886700" cy="8080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28650" y="1485902"/>
            <a:ext cx="7886700" cy="46910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6457950" y="847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34621-F0A5-416A-B63E-56B2B9AFE613}" type="slidenum">
              <a:rPr lang="en-GB" smtClean="0"/>
              <a:t>‹#›</a:t>
            </a:fld>
            <a:endParaRPr lang="en-GB"/>
          </a:p>
        </p:txBody>
      </p:sp>
      <p:cxnSp>
        <p:nvCxnSpPr>
          <p:cNvPr id="8" name="Straight Connector 7">
            <a:extLst>
              <a:ext uri="{FF2B5EF4-FFF2-40B4-BE49-F238E27FC236}">
                <a16:creationId xmlns:a16="http://schemas.microsoft.com/office/drawing/2014/main" id="{C7AA0FB1-AB0C-4F50-94B2-5EC5FFB17735}"/>
              </a:ext>
            </a:extLst>
          </p:cNvPr>
          <p:cNvCxnSpPr/>
          <p:nvPr userDrawn="1"/>
        </p:nvCxnSpPr>
        <p:spPr>
          <a:xfrm>
            <a:off x="628650" y="431800"/>
            <a:ext cx="78867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29529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2" r:id="rId3"/>
    <p:sldLayoutId id="2147483663" r:id="rId4"/>
    <p:sldLayoutId id="2147483664" r:id="rId5"/>
    <p:sldLayoutId id="2147483667" r:id="rId6"/>
    <p:sldLayoutId id="2147483668" r:id="rId7"/>
    <p:sldLayoutId id="2147483669" r:id="rId8"/>
    <p:sldLayoutId id="2147483670" r:id="rId9"/>
  </p:sldLayoutIdLst>
  <p:hf hdr="0" dt="0"/>
  <p:txStyles>
    <p:title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i="1" kern="1200">
          <a:solidFill>
            <a:schemeClr val="accent3"/>
          </a:solidFill>
          <a:latin typeface="+mn-lt"/>
          <a:ea typeface="+mn-ea"/>
          <a:cs typeface="+mn-cs"/>
        </a:defRPr>
      </a:lvl1pPr>
      <a:lvl2pPr marL="270000" indent="-270000" algn="l" defTabSz="914400" rtl="0" eaLnBrk="1" latinLnBrk="0" hangingPunct="1">
        <a:lnSpc>
          <a:spcPct val="100000"/>
        </a:lnSpc>
        <a:spcBef>
          <a:spcPts val="0"/>
        </a:spcBef>
        <a:spcAft>
          <a:spcPts val="600"/>
        </a:spcAft>
        <a:buClr>
          <a:schemeClr val="accent4"/>
        </a:buClr>
        <a:buFont typeface="Trebuchet MS" panose="020B0603020202020204" pitchFamily="34" charset="0"/>
        <a:buChar char="+"/>
        <a:defRPr sz="1800"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6" userDrawn="1">
          <p15:clr>
            <a:srgbClr val="F26B43"/>
          </p15:clr>
        </p15:guide>
        <p15:guide id="2" orient="horz" pos="39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32D98CE-1A9B-443B-9380-B95FDA57D3C8}" type="datetime1">
              <a:rPr lang="en-GB" smtClean="0"/>
              <a:t>13/09/2024</a:t>
            </a:fld>
            <a:endParaRPr lang="en-GB"/>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A622F-02D8-4E1A-8AA2-A662598BA629}" type="slidenum">
              <a:rPr lang="en-GB" smtClean="0"/>
              <a:t>‹#›</a:t>
            </a:fld>
            <a:endParaRPr lang="en-GB"/>
          </a:p>
        </p:txBody>
      </p:sp>
    </p:spTree>
    <p:extLst>
      <p:ext uri="{BB962C8B-B14F-4D97-AF65-F5344CB8AC3E}">
        <p14:creationId xmlns:p14="http://schemas.microsoft.com/office/powerpoint/2010/main" val="119990057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p:txStyles>
    <p:titleStyle>
      <a:lvl1pPr algn="l" defTabSz="685783" rtl="0" eaLnBrk="1" latinLnBrk="0" hangingPunct="1">
        <a:lnSpc>
          <a:spcPct val="90000"/>
        </a:lnSpc>
        <a:spcBef>
          <a:spcPct val="0"/>
        </a:spcBef>
        <a:buNone/>
        <a:defRPr lang="en-GB" sz="2700" kern="1200" dirty="0">
          <a:solidFill>
            <a:srgbClr val="1B3D6D"/>
          </a:solidFill>
          <a:latin typeface="Arial" panose="020B06040202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400" kern="1200">
          <a:solidFill>
            <a:schemeClr val="accent5">
              <a:lumMod val="50000"/>
            </a:schemeClr>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2100" kern="1200">
          <a:solidFill>
            <a:schemeClr val="accent5">
              <a:lumMod val="50000"/>
            </a:schemeClr>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800" kern="1200">
          <a:solidFill>
            <a:schemeClr val="accent5">
              <a:lumMod val="50000"/>
            </a:schemeClr>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500" kern="1200">
          <a:solidFill>
            <a:schemeClr val="accent5">
              <a:lumMod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500" kern="1200">
          <a:solidFill>
            <a:schemeClr val="accent5">
              <a:lumMod val="50000"/>
            </a:schemeClr>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128AD2-8FD9-4708-998E-3EB5013874F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E66081-9C45-4F76-8819-AA8FB877D9C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09EDFD-8037-4068-9DC6-1C7C92E1B12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49C5F90-84C8-4F4D-965C-81D27B53B234}" type="datetimeFigureOut">
              <a:rPr lang="en-GB" smtClean="0"/>
              <a:t>13/09/2024</a:t>
            </a:fld>
            <a:endParaRPr lang="en-GB" dirty="0"/>
          </a:p>
        </p:txBody>
      </p:sp>
      <p:sp>
        <p:nvSpPr>
          <p:cNvPr id="5" name="Footer Placeholder 4">
            <a:extLst>
              <a:ext uri="{FF2B5EF4-FFF2-40B4-BE49-F238E27FC236}">
                <a16:creationId xmlns:a16="http://schemas.microsoft.com/office/drawing/2014/main" id="{FD2ED6D3-B1C2-4AD6-831D-FC3DD501B3D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20BA708-FB3A-4B4B-B9A6-6DE71D2FF1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B6B769-D8E1-4241-AD3D-3DF0195C3277}" type="slidenum">
              <a:rPr lang="en-GB" smtClean="0"/>
              <a:t>‹#›</a:t>
            </a:fld>
            <a:endParaRPr lang="en-GB" dirty="0"/>
          </a:p>
        </p:txBody>
      </p:sp>
    </p:spTree>
    <p:extLst>
      <p:ext uri="{BB962C8B-B14F-4D97-AF65-F5344CB8AC3E}">
        <p14:creationId xmlns:p14="http://schemas.microsoft.com/office/powerpoint/2010/main" val="400949741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healthwatch.co.uk/sites/healthwatch.co.uk/files/Health%20Disparities_waiting%20for%20planned%20care.pd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watch.co.uk/report/2023-08-09/our-plan-2023-24-equalities-diversity-and-inclusion" TargetMode="External"/><Relationship Id="rId2" Type="http://schemas.openxmlformats.org/officeDocument/2006/relationships/hyperlink" Target="https://www.healthwatch.co.uk/report/2020-08-07/our-equality-diversity-and-inclusion-statement-and-action-plan"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healthwatch.co.uk/blog/2023-07-03/why-listening-integral-improving-quality-care"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7.jpeg"/><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7BD555-9139-42B0-17F5-B1A17BE2D268}"/>
              </a:ext>
            </a:extLst>
          </p:cNvPr>
          <p:cNvGrpSpPr/>
          <p:nvPr/>
        </p:nvGrpSpPr>
        <p:grpSpPr>
          <a:xfrm>
            <a:off x="422310" y="583475"/>
            <a:ext cx="8178799" cy="1454332"/>
            <a:chOff x="643467" y="2383896"/>
            <a:chExt cx="10905065" cy="2090207"/>
          </a:xfrm>
        </p:grpSpPr>
        <p:pic>
          <p:nvPicPr>
            <p:cNvPr id="6" name="Picture 5" descr="A group of people walking in a park&#10;&#10;Description automatically generated with low confidence">
              <a:extLst>
                <a:ext uri="{FF2B5EF4-FFF2-40B4-BE49-F238E27FC236}">
                  <a16:creationId xmlns:a16="http://schemas.microsoft.com/office/drawing/2014/main" id="{7D2B8F59-86E1-2164-53E3-7DB91AC84F0E}"/>
                </a:ext>
              </a:extLst>
            </p:cNvPr>
            <p:cNvPicPr/>
            <p:nvPr/>
          </p:nvPicPr>
          <p:blipFill>
            <a:blip r:embed="rId2"/>
            <a:stretch>
              <a:fillRect/>
            </a:stretch>
          </p:blipFill>
          <p:spPr>
            <a:xfrm>
              <a:off x="643467" y="2383896"/>
              <a:ext cx="5291666" cy="2090207"/>
            </a:xfrm>
            <a:prstGeom prst="rect">
              <a:avLst/>
            </a:prstGeom>
            <a:noFill/>
          </p:spPr>
        </p:pic>
        <p:pic>
          <p:nvPicPr>
            <p:cNvPr id="5" name="Picture 4" descr="A blue text on a black background&#10;&#10;Description automatically generated with low confidence">
              <a:extLst>
                <a:ext uri="{FF2B5EF4-FFF2-40B4-BE49-F238E27FC236}">
                  <a16:creationId xmlns:a16="http://schemas.microsoft.com/office/drawing/2014/main" id="{95C8BB1A-3213-28DE-1F65-E3D985E85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
        <p:nvSpPr>
          <p:cNvPr id="3" name="TextBox 2">
            <a:extLst>
              <a:ext uri="{FF2B5EF4-FFF2-40B4-BE49-F238E27FC236}">
                <a16:creationId xmlns:a16="http://schemas.microsoft.com/office/drawing/2014/main" id="{7B9FB9E4-A87E-D283-5A69-0EFB4218A5EE}"/>
              </a:ext>
            </a:extLst>
          </p:cNvPr>
          <p:cNvSpPr txBox="1"/>
          <p:nvPr/>
        </p:nvSpPr>
        <p:spPr>
          <a:xfrm>
            <a:off x="722811" y="2168435"/>
            <a:ext cx="7637417" cy="477053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Linda Craig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0091BA"/>
                </a:solidFill>
                <a:latin typeface="Bahnschrift" panose="020B0502040204020203" pitchFamily="34" charset="0"/>
              </a:rPr>
              <a:t>Regional Lead, </a:t>
            </a:r>
            <a:r>
              <a:rPr kumimoji="0" lang="en-US" sz="18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Patient Client Experience Programme, PHA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Chris McCann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0091BA"/>
                </a:solidFill>
                <a:latin typeface="Bahnschrift" panose="020B0502040204020203" pitchFamily="34" charset="0"/>
              </a:rPr>
              <a:t>Director</a:t>
            </a:r>
            <a:r>
              <a:rPr lang="en-US" b="1" dirty="0">
                <a:solidFill>
                  <a:srgbClr val="0091BA"/>
                </a:solidFill>
                <a:latin typeface="Bahnschrift" panose="020B0502040204020203" pitchFamily="34" charset="0"/>
              </a:rPr>
              <a:t>, </a:t>
            </a:r>
            <a:r>
              <a:rPr lang="en-US" sz="1800" b="1" dirty="0">
                <a:solidFill>
                  <a:srgbClr val="0091BA"/>
                </a:solidFill>
                <a:latin typeface="Bahnschrift" panose="020B0502040204020203" pitchFamily="34" charset="0"/>
              </a:rPr>
              <a:t>Healthwatch</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b="1" dirty="0">
              <a:solidFill>
                <a:srgbClr val="0091BA"/>
              </a:solidFill>
              <a:latin typeface="Bahnschrift"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dirty="0">
                <a:solidFill>
                  <a:srgbClr val="0091BA"/>
                </a:solidFill>
                <a:latin typeface="Bahnschrift" panose="020B0502040204020203" pitchFamily="34" charset="0"/>
              </a:rPr>
              <a:t>Rosemary Agnew</a:t>
            </a:r>
            <a:endParaRPr kumimoji="0" lang="en-US" sz="40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0091BA"/>
                </a:solidFill>
                <a:latin typeface="Bahnschrift" panose="020B0502040204020203" pitchFamily="34" charset="0"/>
              </a:rPr>
              <a:t>Independent National Whistleblowing Officer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for the NHS in Scot</a:t>
            </a:r>
            <a:r>
              <a:rPr lang="en-US" sz="1800" b="1" dirty="0">
                <a:solidFill>
                  <a:srgbClr val="0091BA"/>
                </a:solidFill>
                <a:latin typeface="Bahnschrift" panose="020B0502040204020203" pitchFamily="34" charset="0"/>
              </a:rPr>
              <a:t>land</a:t>
            </a:r>
            <a:endParaRPr kumimoji="0" lang="en-US" sz="18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1" dirty="0">
              <a:solidFill>
                <a:srgbClr val="0091BA"/>
              </a:solidFill>
              <a:latin typeface="Bahnschrift"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endParaRPr>
          </a:p>
        </p:txBody>
      </p:sp>
    </p:spTree>
    <p:extLst>
      <p:ext uri="{BB962C8B-B14F-4D97-AF65-F5344CB8AC3E}">
        <p14:creationId xmlns:p14="http://schemas.microsoft.com/office/powerpoint/2010/main" val="291082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7BD555-9139-42B0-17F5-B1A17BE2D268}"/>
              </a:ext>
            </a:extLst>
          </p:cNvPr>
          <p:cNvGrpSpPr/>
          <p:nvPr/>
        </p:nvGrpSpPr>
        <p:grpSpPr>
          <a:xfrm>
            <a:off x="422310" y="2042272"/>
            <a:ext cx="8178799" cy="1567655"/>
            <a:chOff x="643467" y="2383896"/>
            <a:chExt cx="10905065" cy="2090207"/>
          </a:xfrm>
        </p:grpSpPr>
        <p:pic>
          <p:nvPicPr>
            <p:cNvPr id="6" name="Picture 5" descr="A group of people walking in a park&#10;&#10;Description automatically generated with low confidence">
              <a:extLst>
                <a:ext uri="{FF2B5EF4-FFF2-40B4-BE49-F238E27FC236}">
                  <a16:creationId xmlns:a16="http://schemas.microsoft.com/office/drawing/2014/main" id="{7D2B8F59-86E1-2164-53E3-7DB91AC84F0E}"/>
                </a:ext>
              </a:extLst>
            </p:cNvPr>
            <p:cNvPicPr/>
            <p:nvPr/>
          </p:nvPicPr>
          <p:blipFill>
            <a:blip r:embed="rId2"/>
            <a:stretch>
              <a:fillRect/>
            </a:stretch>
          </p:blipFill>
          <p:spPr>
            <a:xfrm>
              <a:off x="643467" y="2383896"/>
              <a:ext cx="5291666" cy="2090207"/>
            </a:xfrm>
            <a:prstGeom prst="rect">
              <a:avLst/>
            </a:prstGeom>
            <a:noFill/>
          </p:spPr>
        </p:pic>
        <p:pic>
          <p:nvPicPr>
            <p:cNvPr id="5" name="Picture 4" descr="A blue text on a black background&#10;&#10;Description automatically generated with low confidence">
              <a:extLst>
                <a:ext uri="{FF2B5EF4-FFF2-40B4-BE49-F238E27FC236}">
                  <a16:creationId xmlns:a16="http://schemas.microsoft.com/office/drawing/2014/main" id="{95C8BB1A-3213-28DE-1F65-E3D985E85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
        <p:nvSpPr>
          <p:cNvPr id="7" name="TextBox 6">
            <a:extLst>
              <a:ext uri="{FF2B5EF4-FFF2-40B4-BE49-F238E27FC236}">
                <a16:creationId xmlns:a16="http://schemas.microsoft.com/office/drawing/2014/main" id="{3F422016-1C5C-947F-F40F-0C97446ED46F}"/>
              </a:ext>
            </a:extLst>
          </p:cNvPr>
          <p:cNvSpPr txBox="1"/>
          <p:nvPr/>
        </p:nvSpPr>
        <p:spPr>
          <a:xfrm>
            <a:off x="673060" y="3988744"/>
            <a:ext cx="7918598" cy="29315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Chris McCann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solidFill>
                  <a:srgbClr val="0091BA"/>
                </a:solidFill>
                <a:latin typeface="Bahnschrift" panose="020B0502040204020203" pitchFamily="34" charset="0"/>
              </a:rPr>
              <a:t>Director</a:t>
            </a:r>
            <a:r>
              <a:rPr kumimoji="0" lang="en-US" sz="48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solidFill>
                  <a:srgbClr val="0091BA"/>
                </a:solidFill>
                <a:latin typeface="Bahnschrift" panose="020B0502040204020203" pitchFamily="34" charset="0"/>
              </a:rPr>
              <a:t>Healthwatch</a:t>
            </a:r>
            <a:endParaRPr kumimoji="0" lang="en-US" sz="48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5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endParaRPr>
          </a:p>
        </p:txBody>
      </p:sp>
    </p:spTree>
    <p:extLst>
      <p:ext uri="{BB962C8B-B14F-4D97-AF65-F5344CB8AC3E}">
        <p14:creationId xmlns:p14="http://schemas.microsoft.com/office/powerpoint/2010/main" val="175463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DDC5-B181-42E2-8D68-7C2E3F790424}"/>
              </a:ext>
            </a:extLst>
          </p:cNvPr>
          <p:cNvSpPr>
            <a:spLocks noGrp="1"/>
          </p:cNvSpPr>
          <p:nvPr>
            <p:ph type="title"/>
          </p:nvPr>
        </p:nvSpPr>
        <p:spPr/>
        <p:txBody>
          <a:bodyPr/>
          <a:lstStyle/>
          <a:p>
            <a:r>
              <a:rPr lang="en-GB" dirty="0">
                <a:latin typeface="Century Gothic"/>
              </a:rPr>
              <a:t>Healthwatch making people’s voices count in care</a:t>
            </a:r>
          </a:p>
        </p:txBody>
      </p:sp>
      <p:sp>
        <p:nvSpPr>
          <p:cNvPr id="3" name="Text Placeholder 2">
            <a:extLst>
              <a:ext uri="{FF2B5EF4-FFF2-40B4-BE49-F238E27FC236}">
                <a16:creationId xmlns:a16="http://schemas.microsoft.com/office/drawing/2014/main" id="{CD4A27EF-D094-4E3C-8777-FAD2CC61EC64}"/>
              </a:ext>
            </a:extLst>
          </p:cNvPr>
          <p:cNvSpPr>
            <a:spLocks noGrp="1"/>
          </p:cNvSpPr>
          <p:nvPr>
            <p:ph type="body" sz="quarter" idx="10"/>
          </p:nvPr>
        </p:nvSpPr>
        <p:spPr/>
        <p:txBody>
          <a:bodyPr vert="horz" lIns="0" tIns="45720" rIns="91440" bIns="45720" rtlCol="0" anchor="t">
            <a:normAutofit lnSpcReduction="10000"/>
          </a:bodyPr>
          <a:lstStyle/>
          <a:p>
            <a:r>
              <a:rPr lang="en-US" dirty="0"/>
              <a:t>Chris McCann</a:t>
            </a:r>
            <a:endParaRPr lang="en-GB" dirty="0"/>
          </a:p>
        </p:txBody>
      </p:sp>
      <p:sp>
        <p:nvSpPr>
          <p:cNvPr id="4" name="Text Placeholder 3">
            <a:extLst>
              <a:ext uri="{FF2B5EF4-FFF2-40B4-BE49-F238E27FC236}">
                <a16:creationId xmlns:a16="http://schemas.microsoft.com/office/drawing/2014/main" id="{A77A483F-CC46-41CF-BA45-AE57CFB38C42}"/>
              </a:ext>
            </a:extLst>
          </p:cNvPr>
          <p:cNvSpPr>
            <a:spLocks noGrp="1"/>
          </p:cNvSpPr>
          <p:nvPr>
            <p:ph type="body" sz="quarter" idx="11"/>
          </p:nvPr>
        </p:nvSpPr>
        <p:spPr/>
        <p:txBody>
          <a:bodyPr vert="horz" lIns="0" tIns="45720" rIns="91440" bIns="45720" rtlCol="0" anchor="t">
            <a:normAutofit lnSpcReduction="10000"/>
          </a:bodyPr>
          <a:lstStyle/>
          <a:p>
            <a:r>
              <a:rPr lang="en-US" dirty="0"/>
              <a:t>March 2024</a:t>
            </a:r>
            <a:endParaRPr lang="en-GB" dirty="0"/>
          </a:p>
        </p:txBody>
      </p:sp>
    </p:spTree>
    <p:extLst>
      <p:ext uri="{BB962C8B-B14F-4D97-AF65-F5344CB8AC3E}">
        <p14:creationId xmlns:p14="http://schemas.microsoft.com/office/powerpoint/2010/main" val="2126627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DD39D-3BE4-4045-808F-AA8E3FB0B035}"/>
              </a:ext>
            </a:extLst>
          </p:cNvPr>
          <p:cNvSpPr>
            <a:spLocks noGrp="1"/>
          </p:cNvSpPr>
          <p:nvPr>
            <p:ph type="title"/>
          </p:nvPr>
        </p:nvSpPr>
        <p:spPr/>
        <p:txBody>
          <a:bodyPr/>
          <a:lstStyle/>
          <a:p>
            <a:r>
              <a:rPr lang="en-GB" dirty="0"/>
              <a:t>England’s health and social care champion</a:t>
            </a:r>
          </a:p>
        </p:txBody>
      </p:sp>
      <p:sp>
        <p:nvSpPr>
          <p:cNvPr id="5" name="Content Placeholder 4">
            <a:extLst>
              <a:ext uri="{FF2B5EF4-FFF2-40B4-BE49-F238E27FC236}">
                <a16:creationId xmlns:a16="http://schemas.microsoft.com/office/drawing/2014/main" id="{8EA93BCC-9A73-4535-8EE0-65B513139F69}"/>
              </a:ext>
            </a:extLst>
          </p:cNvPr>
          <p:cNvSpPr>
            <a:spLocks noGrp="1"/>
          </p:cNvSpPr>
          <p:nvPr>
            <p:ph idx="1"/>
          </p:nvPr>
        </p:nvSpPr>
        <p:spPr>
          <a:xfrm>
            <a:off x="628652" y="1151731"/>
            <a:ext cx="7534689" cy="995122"/>
          </a:xfrm>
        </p:spPr>
        <p:txBody>
          <a:bodyPr>
            <a:normAutofit/>
          </a:bodyPr>
          <a:lstStyle/>
          <a:p>
            <a:r>
              <a:rPr lang="en-GB" i="0" dirty="0"/>
              <a:t>We make sure NHS leaders and other decision makers hear the public’s voice and use that feedback to improve care. </a:t>
            </a:r>
          </a:p>
          <a:p>
            <a:endParaRPr lang="en-GB" i="0" dirty="0">
              <a:solidFill>
                <a:schemeClr val="tx2"/>
              </a:solidFill>
            </a:endParaRPr>
          </a:p>
          <a:p>
            <a:pPr lvl="2"/>
            <a:endParaRPr lang="en-GB" dirty="0"/>
          </a:p>
          <a:p>
            <a:endParaRPr lang="en-GB" dirty="0"/>
          </a:p>
        </p:txBody>
      </p:sp>
      <p:sp>
        <p:nvSpPr>
          <p:cNvPr id="2" name="TextBox 1">
            <a:extLst>
              <a:ext uri="{FF2B5EF4-FFF2-40B4-BE49-F238E27FC236}">
                <a16:creationId xmlns:a16="http://schemas.microsoft.com/office/drawing/2014/main" id="{0FFDA6A0-9BCC-4416-BE1C-CF5C8F6E60AE}"/>
              </a:ext>
            </a:extLst>
          </p:cNvPr>
          <p:cNvSpPr txBox="1"/>
          <p:nvPr/>
        </p:nvSpPr>
        <p:spPr>
          <a:xfrm>
            <a:off x="635276" y="1863826"/>
            <a:ext cx="6774192" cy="3970318"/>
          </a:xfrm>
          <a:prstGeom prst="rect">
            <a:avLst/>
          </a:prstGeom>
          <a:noFill/>
        </p:spPr>
        <p:txBody>
          <a:bodyPr wrap="square" rtlCol="0">
            <a:spAutoFit/>
          </a:bodyPr>
          <a:lstStyle/>
          <a:p>
            <a:r>
              <a:rPr lang="en-GB" dirty="0">
                <a:solidFill>
                  <a:schemeClr val="tx2"/>
                </a:solidFill>
              </a:rPr>
              <a:t>We seek people’s experience of  GPs and hospitals, dentists, pharmacies, care homes or other support services. </a:t>
            </a:r>
          </a:p>
          <a:p>
            <a:endParaRPr lang="en-GB" dirty="0">
              <a:solidFill>
                <a:schemeClr val="tx2"/>
              </a:solidFill>
            </a:endParaRPr>
          </a:p>
          <a:p>
            <a:pPr marL="285750" indent="-285750">
              <a:buClr>
                <a:schemeClr val="accent4"/>
              </a:buClr>
              <a:buFont typeface="Trebuchet MS" panose="020B0603020202020204" pitchFamily="34" charset="0"/>
              <a:buChar char="+"/>
            </a:pPr>
            <a:r>
              <a:rPr lang="en-GB" dirty="0">
                <a:solidFill>
                  <a:schemeClr val="tx2"/>
                </a:solidFill>
              </a:rPr>
              <a:t>We have the power to make sure NHS leaders and other decision makers listen to your feedback and improve care. </a:t>
            </a:r>
            <a:br>
              <a:rPr lang="en-GB" dirty="0">
                <a:solidFill>
                  <a:schemeClr val="tx2"/>
                </a:solidFill>
              </a:rPr>
            </a:br>
            <a:endParaRPr lang="en-GB" dirty="0">
              <a:solidFill>
                <a:schemeClr val="tx2"/>
              </a:solidFill>
            </a:endParaRPr>
          </a:p>
          <a:p>
            <a:pPr marL="285750" indent="-285750">
              <a:buClr>
                <a:schemeClr val="accent4"/>
              </a:buClr>
              <a:buFont typeface="Trebuchet MS" panose="020B0603020202020204" pitchFamily="34" charset="0"/>
              <a:buChar char="+"/>
            </a:pPr>
            <a:r>
              <a:rPr lang="en-GB" dirty="0">
                <a:solidFill>
                  <a:schemeClr val="tx2"/>
                </a:solidFill>
              </a:rPr>
              <a:t>Wherever someone lives in England, they’ll have a local Healthwatch nearby. </a:t>
            </a:r>
            <a:br>
              <a:rPr lang="en-GB" dirty="0">
                <a:solidFill>
                  <a:schemeClr val="tx2"/>
                </a:solidFill>
              </a:rPr>
            </a:br>
            <a:endParaRPr lang="en-GB" dirty="0">
              <a:solidFill>
                <a:schemeClr val="tx2"/>
              </a:solidFill>
            </a:endParaRPr>
          </a:p>
          <a:p>
            <a:pPr marL="285750" indent="-285750">
              <a:buClr>
                <a:schemeClr val="accent4"/>
              </a:buClr>
              <a:buFont typeface="Trebuchet MS" panose="020B0603020202020204" pitchFamily="34" charset="0"/>
              <a:buChar char="+"/>
            </a:pPr>
            <a:r>
              <a:rPr lang="en-GB" dirty="0">
                <a:solidFill>
                  <a:schemeClr val="tx2"/>
                </a:solidFill>
              </a:rPr>
              <a:t>We’re entirely independent and impartial.</a:t>
            </a:r>
            <a:br>
              <a:rPr lang="en-GB" dirty="0">
                <a:solidFill>
                  <a:schemeClr val="tx2"/>
                </a:solidFill>
              </a:rPr>
            </a:br>
            <a:r>
              <a:rPr lang="en-GB" dirty="0">
                <a:solidFill>
                  <a:schemeClr val="tx2"/>
                </a:solidFill>
              </a:rPr>
              <a:t> </a:t>
            </a:r>
          </a:p>
          <a:p>
            <a:pPr marL="285750" indent="-285750">
              <a:buClr>
                <a:schemeClr val="accent4"/>
              </a:buClr>
              <a:buFont typeface="Trebuchet MS" panose="020B0603020202020204" pitchFamily="34" charset="0"/>
              <a:buChar char="+"/>
            </a:pPr>
            <a:r>
              <a:rPr lang="en-GB" dirty="0">
                <a:solidFill>
                  <a:schemeClr val="tx2"/>
                </a:solidFill>
              </a:rPr>
              <a:t>We help people the information and advice you need to make the right decisions for you. </a:t>
            </a:r>
          </a:p>
          <a:p>
            <a:endParaRPr lang="en-GB" dirty="0"/>
          </a:p>
        </p:txBody>
      </p:sp>
      <p:pic>
        <p:nvPicPr>
          <p:cNvPr id="8" name="Picture 7" descr="A picture containing object&#10;&#10;Description generated with very high confidence">
            <a:extLst>
              <a:ext uri="{FF2B5EF4-FFF2-40B4-BE49-F238E27FC236}">
                <a16:creationId xmlns:a16="http://schemas.microsoft.com/office/drawing/2014/main" id="{AB27B92B-85B0-405F-9745-35179C8DC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658" y="3327679"/>
            <a:ext cx="2555342" cy="2555342"/>
          </a:xfrm>
          <a:prstGeom prst="rect">
            <a:avLst/>
          </a:prstGeom>
        </p:spPr>
      </p:pic>
    </p:spTree>
    <p:extLst>
      <p:ext uri="{BB962C8B-B14F-4D97-AF65-F5344CB8AC3E}">
        <p14:creationId xmlns:p14="http://schemas.microsoft.com/office/powerpoint/2010/main" val="296218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DD39D-3BE4-4045-808F-AA8E3FB0B035}"/>
              </a:ext>
            </a:extLst>
          </p:cNvPr>
          <p:cNvSpPr>
            <a:spLocks noGrp="1"/>
          </p:cNvSpPr>
          <p:nvPr>
            <p:ph type="title"/>
          </p:nvPr>
        </p:nvSpPr>
        <p:spPr/>
        <p:txBody>
          <a:bodyPr/>
          <a:lstStyle/>
          <a:p>
            <a:r>
              <a:rPr lang="en-GB"/>
              <a:t>Our strategy</a:t>
            </a:r>
          </a:p>
        </p:txBody>
      </p:sp>
      <p:graphicFrame>
        <p:nvGraphicFramePr>
          <p:cNvPr id="5" name="Diagram 4">
            <a:extLst>
              <a:ext uri="{FF2B5EF4-FFF2-40B4-BE49-F238E27FC236}">
                <a16:creationId xmlns:a16="http://schemas.microsoft.com/office/drawing/2014/main" id="{0D3065EF-57F7-4785-A096-F293FD818D2C}"/>
              </a:ext>
            </a:extLst>
          </p:cNvPr>
          <p:cNvGraphicFramePr/>
          <p:nvPr>
            <p:extLst>
              <p:ext uri="{D42A27DB-BD31-4B8C-83A1-F6EECF244321}">
                <p14:modId xmlns:p14="http://schemas.microsoft.com/office/powerpoint/2010/main" val="2912888407"/>
              </p:ext>
            </p:extLst>
          </p:nvPr>
        </p:nvGraphicFramePr>
        <p:xfrm>
          <a:off x="233366" y="404435"/>
          <a:ext cx="8452758" cy="5591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2072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DD39D-3BE4-4045-808F-AA8E3FB0B035}"/>
              </a:ext>
            </a:extLst>
          </p:cNvPr>
          <p:cNvSpPr>
            <a:spLocks noGrp="1"/>
          </p:cNvSpPr>
          <p:nvPr>
            <p:ph type="title"/>
          </p:nvPr>
        </p:nvSpPr>
        <p:spPr>
          <a:xfrm>
            <a:off x="357811" y="476900"/>
            <a:ext cx="4650607" cy="1073604"/>
          </a:xfrm>
        </p:spPr>
        <p:txBody>
          <a:bodyPr/>
          <a:lstStyle/>
          <a:p>
            <a:r>
              <a:rPr lang="en-GB" dirty="0"/>
              <a:t>Our reach 2021-22</a:t>
            </a:r>
          </a:p>
        </p:txBody>
      </p:sp>
      <p:pic>
        <p:nvPicPr>
          <p:cNvPr id="3" name="Picture 2" descr="A screenshot of a computer&#10;&#10;Description automatically generated">
            <a:extLst>
              <a:ext uri="{FF2B5EF4-FFF2-40B4-BE49-F238E27FC236}">
                <a16:creationId xmlns:a16="http://schemas.microsoft.com/office/drawing/2014/main" id="{2EF7C1BF-4139-A9AD-A531-0F8663B869FA}"/>
              </a:ext>
            </a:extLst>
          </p:cNvPr>
          <p:cNvPicPr>
            <a:picLocks noChangeAspect="1"/>
          </p:cNvPicPr>
          <p:nvPr/>
        </p:nvPicPr>
        <p:blipFill rotWithShape="1">
          <a:blip r:embed="rId2"/>
          <a:srcRect l="10746" t="25871" r="70467" b="24785"/>
          <a:stretch/>
        </p:blipFill>
        <p:spPr bwMode="auto">
          <a:xfrm>
            <a:off x="598458" y="1233587"/>
            <a:ext cx="3003724" cy="4385716"/>
          </a:xfrm>
          <a:prstGeom prst="rect">
            <a:avLst/>
          </a:prstGeom>
          <a:ln>
            <a:noFill/>
          </a:ln>
          <a:extLst>
            <a:ext uri="{53640926-AAD7-44D8-BBD7-CCE9431645EC}">
              <a14:shadowObscured xmlns:a14="http://schemas.microsoft.com/office/drawing/2010/main"/>
            </a:ext>
          </a:extLst>
        </p:spPr>
      </p:pic>
      <p:pic>
        <p:nvPicPr>
          <p:cNvPr id="5" name="Picture 4" descr="A screenshot of a computer&#10;&#10;Description automatically generated">
            <a:extLst>
              <a:ext uri="{FF2B5EF4-FFF2-40B4-BE49-F238E27FC236}">
                <a16:creationId xmlns:a16="http://schemas.microsoft.com/office/drawing/2014/main" id="{12D2F0F1-8823-D984-6C57-D2BD14A928E4}"/>
              </a:ext>
            </a:extLst>
          </p:cNvPr>
          <p:cNvPicPr>
            <a:picLocks noChangeAspect="1"/>
          </p:cNvPicPr>
          <p:nvPr/>
        </p:nvPicPr>
        <p:blipFill rotWithShape="1">
          <a:blip r:embed="rId3"/>
          <a:srcRect l="10752" t="23411" r="70691" b="19197"/>
          <a:stretch/>
        </p:blipFill>
        <p:spPr bwMode="auto">
          <a:xfrm>
            <a:off x="5119255" y="920931"/>
            <a:ext cx="2618507" cy="46983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2731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DD39D-3BE4-4045-808F-AA8E3FB0B035}"/>
              </a:ext>
            </a:extLst>
          </p:cNvPr>
          <p:cNvSpPr>
            <a:spLocks noGrp="1"/>
          </p:cNvSpPr>
          <p:nvPr>
            <p:ph type="title"/>
          </p:nvPr>
        </p:nvSpPr>
        <p:spPr>
          <a:xfrm>
            <a:off x="357811" y="476900"/>
            <a:ext cx="6791134" cy="492918"/>
          </a:xfrm>
        </p:spPr>
        <p:txBody>
          <a:bodyPr/>
          <a:lstStyle/>
          <a:p>
            <a:r>
              <a:rPr lang="en-GB" dirty="0"/>
              <a:t>Our People</a:t>
            </a:r>
          </a:p>
        </p:txBody>
      </p:sp>
      <p:pic>
        <p:nvPicPr>
          <p:cNvPr id="2" name="Picture 1" descr="A screenshot of a computer&#10;&#10;Description automatically generated">
            <a:extLst>
              <a:ext uri="{FF2B5EF4-FFF2-40B4-BE49-F238E27FC236}">
                <a16:creationId xmlns:a16="http://schemas.microsoft.com/office/drawing/2014/main" id="{222E6FC0-E469-A7CC-FB8D-5DAFBCB3DD55}"/>
              </a:ext>
            </a:extLst>
          </p:cNvPr>
          <p:cNvPicPr>
            <a:picLocks noChangeAspect="1"/>
          </p:cNvPicPr>
          <p:nvPr/>
        </p:nvPicPr>
        <p:blipFill rotWithShape="1">
          <a:blip r:embed="rId2"/>
          <a:srcRect l="27406" t="31480" r="6444" b="13096"/>
          <a:stretch/>
        </p:blipFill>
        <p:spPr bwMode="auto">
          <a:xfrm>
            <a:off x="249382" y="1015316"/>
            <a:ext cx="8208818" cy="4583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766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DDC5-B181-42E2-8D68-7C2E3F790424}"/>
              </a:ext>
            </a:extLst>
          </p:cNvPr>
          <p:cNvSpPr>
            <a:spLocks noGrp="1"/>
          </p:cNvSpPr>
          <p:nvPr>
            <p:ph type="title"/>
          </p:nvPr>
        </p:nvSpPr>
        <p:spPr/>
        <p:txBody>
          <a:bodyPr/>
          <a:lstStyle/>
          <a:p>
            <a:r>
              <a:rPr lang="en-US" dirty="0"/>
              <a:t>1</a:t>
            </a:r>
            <a:r>
              <a:rPr lang="en-GB" dirty="0"/>
              <a:t>0 Years of delivery</a:t>
            </a:r>
          </a:p>
        </p:txBody>
      </p:sp>
      <p:sp>
        <p:nvSpPr>
          <p:cNvPr id="4" name="Text Placeholder 3">
            <a:extLst>
              <a:ext uri="{FF2B5EF4-FFF2-40B4-BE49-F238E27FC236}">
                <a16:creationId xmlns:a16="http://schemas.microsoft.com/office/drawing/2014/main" id="{A77A483F-CC46-41CF-BA45-AE57CFB38C42}"/>
              </a:ext>
            </a:extLst>
          </p:cNvPr>
          <p:cNvSpPr>
            <a:spLocks noGrp="1"/>
          </p:cNvSpPr>
          <p:nvPr>
            <p:ph type="body" sz="quarter" idx="11"/>
          </p:nvPr>
        </p:nvSpPr>
        <p:spPr/>
        <p:txBody>
          <a:bodyPr vert="horz" lIns="0" tIns="45720" rIns="91440" bIns="45720" rtlCol="0" anchor="t">
            <a:normAutofit lnSpcReduction="10000"/>
          </a:bodyPr>
          <a:lstStyle/>
          <a:p>
            <a:r>
              <a:rPr lang="en-US"/>
              <a:t>2013 to </a:t>
            </a:r>
            <a:r>
              <a:rPr lang="en-GB" dirty="0"/>
              <a:t>2023</a:t>
            </a:r>
          </a:p>
        </p:txBody>
      </p:sp>
    </p:spTree>
    <p:extLst>
      <p:ext uri="{BB962C8B-B14F-4D97-AF65-F5344CB8AC3E}">
        <p14:creationId xmlns:p14="http://schemas.microsoft.com/office/powerpoint/2010/main" val="1588790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9753-DA74-4CCD-A452-8882D6C671FD}"/>
              </a:ext>
            </a:extLst>
          </p:cNvPr>
          <p:cNvSpPr>
            <a:spLocks noGrp="1"/>
          </p:cNvSpPr>
          <p:nvPr>
            <p:ph type="title"/>
          </p:nvPr>
        </p:nvSpPr>
        <p:spPr/>
        <p:txBody>
          <a:bodyPr/>
          <a:lstStyle/>
          <a:p>
            <a:r>
              <a:rPr lang="en-US" dirty="0"/>
              <a:t>1</a:t>
            </a:r>
            <a:r>
              <a:rPr lang="en-GB" dirty="0"/>
              <a:t>0 Million People have been supported</a:t>
            </a:r>
          </a:p>
        </p:txBody>
      </p:sp>
      <p:sp>
        <p:nvSpPr>
          <p:cNvPr id="3" name="Content Placeholder 2">
            <a:extLst>
              <a:ext uri="{FF2B5EF4-FFF2-40B4-BE49-F238E27FC236}">
                <a16:creationId xmlns:a16="http://schemas.microsoft.com/office/drawing/2014/main" id="{AB418CF3-7F57-47F9-95A0-69F2FCA12A29}"/>
              </a:ext>
            </a:extLst>
          </p:cNvPr>
          <p:cNvSpPr>
            <a:spLocks noGrp="1"/>
          </p:cNvSpPr>
          <p:nvPr>
            <p:ph idx="1"/>
          </p:nvPr>
        </p:nvSpPr>
        <p:spPr/>
        <p:txBody>
          <a:bodyPr>
            <a:normAutofit/>
          </a:bodyPr>
          <a:lstStyle/>
          <a:p>
            <a:pPr marL="342900" lvl="0" indent="-342900">
              <a:buFont typeface="Symbol" panose="05050102010706020507" pitchFamily="18" charset="2"/>
              <a:buChar char=""/>
            </a:pPr>
            <a:r>
              <a:rPr lang="en-GB" sz="3600" dirty="0">
                <a:effectLst/>
                <a:ea typeface="Calibri" panose="020F0502020204030204" pitchFamily="34" charset="0"/>
                <a:cs typeface="Calibri" panose="020F0502020204030204" pitchFamily="34" charset="0"/>
              </a:rPr>
              <a:t>3 million people have shared their experiences with us.</a:t>
            </a:r>
            <a:endParaRPr lang="en-GB" sz="3600" dirty="0">
              <a:effectLst/>
              <a:ea typeface="Calibri" panose="020F0502020204030204" pitchFamily="34" charset="0"/>
            </a:endParaRPr>
          </a:p>
          <a:p>
            <a:pPr marL="342900" lvl="0" indent="-342900">
              <a:buFont typeface="Symbol" panose="05050102010706020507" pitchFamily="18" charset="2"/>
              <a:buChar char=""/>
            </a:pPr>
            <a:r>
              <a:rPr lang="en-GB" sz="3600" dirty="0">
                <a:effectLst/>
                <a:ea typeface="Calibri" panose="020F0502020204030204" pitchFamily="34" charset="0"/>
                <a:cs typeface="Calibri" panose="020F0502020204030204" pitchFamily="34" charset="0"/>
              </a:rPr>
              <a:t>7 million supported through signposting and information. </a:t>
            </a:r>
            <a:endParaRPr lang="en-GB" sz="3600" dirty="0">
              <a:effectLst/>
              <a:ea typeface="Calibri" panose="020F0502020204030204" pitchFamily="34" charset="0"/>
            </a:endParaRPr>
          </a:p>
          <a:p>
            <a:pPr marL="342900" lvl="0" indent="-342900">
              <a:buFont typeface="Symbol" panose="05050102010706020507" pitchFamily="18" charset="2"/>
              <a:buChar char=""/>
            </a:pPr>
            <a:r>
              <a:rPr lang="en-GB" sz="3600" dirty="0">
                <a:effectLst/>
                <a:ea typeface="Calibri" panose="020F0502020204030204" pitchFamily="34" charset="0"/>
                <a:cs typeface="Calibri" panose="020F0502020204030204" pitchFamily="34" charset="0"/>
              </a:rPr>
              <a:t>So we have helped 10 million people in total. </a:t>
            </a:r>
            <a:endParaRPr lang="en-GB" sz="3600"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9846AAF5-A10D-44BA-A715-C27B71F15142}"/>
              </a:ext>
            </a:extLst>
          </p:cNvPr>
          <p:cNvSpPr>
            <a:spLocks noGrp="1"/>
          </p:cNvSpPr>
          <p:nvPr>
            <p:ph type="sldNum" sz="quarter" idx="4"/>
          </p:nvPr>
        </p:nvSpPr>
        <p:spPr/>
        <p:txBody>
          <a:bodyPr/>
          <a:lstStyle/>
          <a:p>
            <a:fld id="{70B34621-F0A5-416A-B63E-56B2B9AFE613}" type="slidenum">
              <a:rPr lang="en-GB" smtClean="0"/>
              <a:t>17</a:t>
            </a:fld>
            <a:endParaRPr lang="en-GB"/>
          </a:p>
        </p:txBody>
      </p:sp>
    </p:spTree>
    <p:extLst>
      <p:ext uri="{BB962C8B-B14F-4D97-AF65-F5344CB8AC3E}">
        <p14:creationId xmlns:p14="http://schemas.microsoft.com/office/powerpoint/2010/main" val="2336960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EEBF-7C68-1F10-3DCD-9AF32741BFF5}"/>
              </a:ext>
            </a:extLst>
          </p:cNvPr>
          <p:cNvSpPr>
            <a:spLocks noGrp="1"/>
          </p:cNvSpPr>
          <p:nvPr>
            <p:ph type="title"/>
          </p:nvPr>
        </p:nvSpPr>
        <p:spPr/>
        <p:txBody>
          <a:bodyPr/>
          <a:lstStyle/>
          <a:p>
            <a:r>
              <a:rPr lang="en-US" dirty="0"/>
              <a:t>Achievements 2013-23</a:t>
            </a:r>
          </a:p>
        </p:txBody>
      </p:sp>
      <p:sp>
        <p:nvSpPr>
          <p:cNvPr id="3" name="Content Placeholder 2">
            <a:extLst>
              <a:ext uri="{FF2B5EF4-FFF2-40B4-BE49-F238E27FC236}">
                <a16:creationId xmlns:a16="http://schemas.microsoft.com/office/drawing/2014/main" id="{2BCEA43B-76B0-E507-8C8D-C11F0A315AB6}"/>
              </a:ext>
            </a:extLst>
          </p:cNvPr>
          <p:cNvSpPr>
            <a:spLocks noGrp="1"/>
          </p:cNvSpPr>
          <p:nvPr>
            <p:ph idx="1"/>
          </p:nvPr>
        </p:nvSpPr>
        <p:spPr>
          <a:xfrm>
            <a:off x="628650" y="1216960"/>
            <a:ext cx="7886700" cy="4554539"/>
          </a:xfrm>
        </p:spPr>
        <p:txBody>
          <a:bodyPr vert="horz" lIns="91440" tIns="45720" rIns="91440" bIns="45720" rtlCol="0" anchor="t">
            <a:noAutofit/>
          </a:bodyPr>
          <a:lstStyle/>
          <a:p>
            <a:pPr marL="342900" lvl="0" indent="-342900">
              <a:buFont typeface="Symbol" panose="05050102010706020507" pitchFamily="18" charset="2"/>
              <a:buChar char=""/>
            </a:pPr>
            <a:r>
              <a:rPr lang="en-GB" sz="1600" b="1" dirty="0">
                <a:effectLst/>
                <a:ea typeface="Times New Roman" panose="02020603050405020304" pitchFamily="18" charset="0"/>
                <a:cs typeface="Calibri" panose="020F0502020204030204" pitchFamily="34" charset="0"/>
              </a:rPr>
              <a:t>The Accessible Information Standard - </a:t>
            </a:r>
            <a:r>
              <a:rPr lang="en-GB" sz="1600" dirty="0">
                <a:effectLst/>
                <a:ea typeface="Times New Roman" panose="02020603050405020304" pitchFamily="18" charset="0"/>
                <a:cs typeface="Calibri" panose="020F0502020204030204" pitchFamily="34" charset="0"/>
              </a:rPr>
              <a:t>we helped inform the initial standard in 2016 and then helped review its implementation. Ultimately this led the network to keep highlighting this issue and our subsequent “your care your way” campaign resulting in the changes due this s</a:t>
            </a:r>
            <a:r>
              <a:rPr lang="en-GB" sz="1600" dirty="0">
                <a:ea typeface="Times New Roman" panose="02020603050405020304" pitchFamily="18" charset="0"/>
                <a:cs typeface="Calibri" panose="020F0502020204030204" pitchFamily="34" charset="0"/>
              </a:rPr>
              <a:t>pring</a:t>
            </a:r>
            <a:r>
              <a:rPr lang="en-GB" sz="1600" dirty="0">
                <a:effectLst/>
                <a:ea typeface="Times New Roman" panose="02020603050405020304" pitchFamily="18" charset="0"/>
                <a:cs typeface="Calibri" panose="020F0502020204030204" pitchFamily="34" charset="0"/>
              </a:rPr>
              <a:t>. </a:t>
            </a:r>
            <a:endParaRPr lang="en-GB" sz="1600" dirty="0">
              <a:effectLst/>
              <a:ea typeface="Calibri" panose="020F0502020204030204" pitchFamily="34" charset="0"/>
            </a:endParaRPr>
          </a:p>
          <a:p>
            <a:pPr marL="342900" lvl="0" indent="-342900">
              <a:buFont typeface="Symbol" panose="05050102010706020507" pitchFamily="18" charset="2"/>
              <a:buChar char=""/>
            </a:pPr>
            <a:r>
              <a:rPr lang="en-GB" sz="1600" b="1" dirty="0">
                <a:ea typeface="Times New Roman" panose="02020603050405020304" pitchFamily="18" charset="0"/>
                <a:cs typeface="Calibri" panose="020F0502020204030204" pitchFamily="34" charset="0"/>
              </a:rPr>
              <a:t>Choice on GP appointments </a:t>
            </a:r>
            <a:r>
              <a:rPr lang="en-GB" sz="1600" dirty="0">
                <a:ea typeface="Times New Roman" panose="02020603050405020304" pitchFamily="18" charset="0"/>
                <a:cs typeface="Calibri" panose="020F0502020204030204" pitchFamily="34" charset="0"/>
              </a:rPr>
              <a:t>- we s</a:t>
            </a:r>
            <a:r>
              <a:rPr lang="en-GB" sz="1600" dirty="0">
                <a:effectLst/>
                <a:ea typeface="Times New Roman" panose="02020603050405020304" pitchFamily="18" charset="0"/>
                <a:cs typeface="Calibri" panose="020F0502020204030204" pitchFamily="34" charset="0"/>
              </a:rPr>
              <a:t>ecured a right for patients to always be asked if they want a face to face or digital appointment with their GP.</a:t>
            </a:r>
            <a:endParaRPr lang="en-GB" sz="1600" dirty="0">
              <a:effectLst/>
              <a:ea typeface="Calibri" panose="020F0502020204030204" pitchFamily="34" charset="0"/>
            </a:endParaRPr>
          </a:p>
          <a:p>
            <a:pPr marL="342900" indent="-342900">
              <a:buFont typeface="Symbol" panose="05050102010706020507" pitchFamily="18" charset="2"/>
              <a:buChar char=""/>
            </a:pPr>
            <a:r>
              <a:rPr lang="en-GB" sz="1600" b="1" dirty="0">
                <a:effectLst/>
                <a:ea typeface="Times New Roman" panose="02020603050405020304" pitchFamily="18" charset="0"/>
                <a:cs typeface="Calibri" panose="020F0502020204030204" pitchFamily="34" charset="0"/>
              </a:rPr>
              <a:t>The NHS long term plan </a:t>
            </a:r>
            <a:r>
              <a:rPr lang="en-GB" sz="1600" dirty="0">
                <a:effectLst/>
                <a:ea typeface="Times New Roman" panose="02020603050405020304" pitchFamily="18" charset="0"/>
                <a:cs typeface="Calibri" panose="020F0502020204030204" pitchFamily="34" charset="0"/>
              </a:rPr>
              <a:t>- Between March and June 2019, the Healthwatch network carried out 500 focus groups, attended 1,000 events and engaged 40,000 people online to find out what people wanted from the next ten years of the NHS</a:t>
            </a:r>
            <a:r>
              <a:rPr lang="en-GB" sz="1600" dirty="0">
                <a:ea typeface="Times New Roman" panose="02020603050405020304" pitchFamily="18" charset="0"/>
                <a:cs typeface="Calibri" panose="020F0502020204030204" pitchFamily="34" charset="0"/>
              </a:rPr>
              <a:t>.</a:t>
            </a:r>
            <a:endParaRPr lang="en-GB" sz="1600" dirty="0">
              <a:effectLst/>
              <a:ea typeface="Times New Roman" panose="02020603050405020304" pitchFamily="18" charset="0"/>
              <a:cs typeface="Calibri" panose="020F0502020204030204" pitchFamily="34" charset="0"/>
            </a:endParaRPr>
          </a:p>
          <a:p>
            <a:pPr marL="342900" indent="-342900">
              <a:buFont typeface="Symbol" panose="05050102010706020507" pitchFamily="18" charset="2"/>
              <a:buChar char=""/>
            </a:pPr>
            <a:r>
              <a:rPr lang="en-GB" sz="1600" b="1" dirty="0">
                <a:effectLst/>
                <a:ea typeface="Times New Roman" panose="02020603050405020304" pitchFamily="18" charset="0"/>
                <a:cs typeface="Calibri" panose="020F0502020204030204" pitchFamily="34" charset="0"/>
              </a:rPr>
              <a:t>Positive changes to patient transport support – </a:t>
            </a:r>
            <a:r>
              <a:rPr lang="en-GB" sz="1600" dirty="0">
                <a:effectLst/>
                <a:ea typeface="Times New Roman" panose="02020603050405020304" pitchFamily="18" charset="0"/>
                <a:cs typeface="Calibri" panose="020F0502020204030204" pitchFamily="34" charset="0"/>
              </a:rPr>
              <a:t>for people physically unable to travel, can’t afford transport, or live in a rural area, getting to your GP or hospital appointment can be next to impossible. Without help, some people risk missing vital care like chemotherapy or dialysis. We helped improve non-emergency patient transport services. The NHS introduced new, clear, and consistent eligibility criteria for support.</a:t>
            </a:r>
            <a:endParaRPr lang="en-GB" sz="1600" dirty="0">
              <a:effectLst/>
              <a:ea typeface="Calibri" panose="020F0502020204030204" pitchFamily="34" charset="0"/>
            </a:endParaRPr>
          </a:p>
          <a:p>
            <a:pPr marL="342900" indent="-342900">
              <a:buFont typeface="Symbol" panose="05050102010706020507" pitchFamily="18" charset="2"/>
              <a:buChar char=""/>
            </a:pPr>
            <a:endParaRPr lang="en-GB" sz="1600" dirty="0">
              <a:effectLst/>
              <a:ea typeface="Calibri" panose="020F0502020204030204" pitchFamily="34" charset="0"/>
            </a:endParaRPr>
          </a:p>
          <a:p>
            <a:pPr marL="342900" lvl="0" indent="-342900">
              <a:buFont typeface="Symbol" panose="05050102010706020507" pitchFamily="18" charset="2"/>
              <a:buChar char=""/>
            </a:pPr>
            <a:endParaRPr lang="en-GB" sz="16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0710B80E-BDC1-FA0F-8B20-F8C0A851CABC}"/>
              </a:ext>
            </a:extLst>
          </p:cNvPr>
          <p:cNvSpPr>
            <a:spLocks noGrp="1"/>
          </p:cNvSpPr>
          <p:nvPr>
            <p:ph type="sldNum" sz="quarter" idx="4"/>
          </p:nvPr>
        </p:nvSpPr>
        <p:spPr/>
        <p:txBody>
          <a:bodyPr/>
          <a:lstStyle/>
          <a:p>
            <a:fld id="{70B34621-F0A5-416A-B63E-56B2B9AFE613}" type="slidenum">
              <a:rPr lang="en-GB" smtClean="0"/>
              <a:t>18</a:t>
            </a:fld>
            <a:endParaRPr lang="en-GB"/>
          </a:p>
        </p:txBody>
      </p:sp>
    </p:spTree>
    <p:extLst>
      <p:ext uri="{BB962C8B-B14F-4D97-AF65-F5344CB8AC3E}">
        <p14:creationId xmlns:p14="http://schemas.microsoft.com/office/powerpoint/2010/main" val="607102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A921-CB84-CDDB-8EB5-6B59A967B304}"/>
              </a:ext>
            </a:extLst>
          </p:cNvPr>
          <p:cNvSpPr>
            <a:spLocks noGrp="1"/>
          </p:cNvSpPr>
          <p:nvPr>
            <p:ph type="title"/>
          </p:nvPr>
        </p:nvSpPr>
        <p:spPr>
          <a:xfrm>
            <a:off x="628650" y="627065"/>
            <a:ext cx="7886700" cy="478404"/>
          </a:xfrm>
        </p:spPr>
        <p:txBody>
          <a:bodyPr/>
          <a:lstStyle/>
          <a:p>
            <a:r>
              <a:rPr lang="en-US" dirty="0"/>
              <a:t>Achievements 2013-23</a:t>
            </a:r>
            <a:endParaRPr lang="en-US" b="0" dirty="0"/>
          </a:p>
        </p:txBody>
      </p:sp>
      <p:sp>
        <p:nvSpPr>
          <p:cNvPr id="3" name="Content Placeholder 2">
            <a:extLst>
              <a:ext uri="{FF2B5EF4-FFF2-40B4-BE49-F238E27FC236}">
                <a16:creationId xmlns:a16="http://schemas.microsoft.com/office/drawing/2014/main" id="{8795C81B-E7DA-7663-486C-5E1F939CA3AA}"/>
              </a:ext>
            </a:extLst>
          </p:cNvPr>
          <p:cNvSpPr>
            <a:spLocks noGrp="1"/>
          </p:cNvSpPr>
          <p:nvPr>
            <p:ph idx="1"/>
          </p:nvPr>
        </p:nvSpPr>
        <p:spPr>
          <a:xfrm>
            <a:off x="628650" y="1323834"/>
            <a:ext cx="7886700" cy="4716606"/>
          </a:xfrm>
        </p:spPr>
        <p:txBody>
          <a:bodyPr vert="horz" lIns="91440" tIns="45720" rIns="91440" bIns="45720" rtlCol="0" anchor="t">
            <a:noAutofit/>
          </a:bodyPr>
          <a:lstStyle/>
          <a:p>
            <a:pPr marL="342900" lvl="0" indent="-342900">
              <a:buFont typeface="Symbol" panose="05050102010706020507" pitchFamily="18" charset="2"/>
              <a:buChar char=""/>
            </a:pPr>
            <a:r>
              <a:rPr lang="en-GB" sz="1600" b="1" dirty="0">
                <a:effectLst/>
                <a:ea typeface="Times New Roman" panose="02020603050405020304" pitchFamily="18" charset="0"/>
                <a:cs typeface="Calibri" panose="020F0502020204030204" pitchFamily="34" charset="0"/>
              </a:rPr>
              <a:t>The work we did during COVID-19 - </a:t>
            </a:r>
            <a:r>
              <a:rPr lang="en-GB" sz="1600" dirty="0">
                <a:ea typeface="Times New Roman" panose="02020603050405020304" pitchFamily="18" charset="0"/>
                <a:cs typeface="Calibri" panose="020F0502020204030204" pitchFamily="34" charset="0"/>
              </a:rPr>
              <a:t>I</a:t>
            </a:r>
            <a:r>
              <a:rPr lang="en-GB" sz="1600" dirty="0">
                <a:effectLst/>
                <a:ea typeface="Times New Roman" panose="02020603050405020304" pitchFamily="18" charset="0"/>
                <a:cs typeface="Calibri" panose="020F0502020204030204" pitchFamily="34" charset="0"/>
              </a:rPr>
              <a:t>n the initial wave of the pandemic from April  to June 2020 alone we provided insight from the </a:t>
            </a:r>
            <a:r>
              <a:rPr lang="en-GB" sz="1600" dirty="0">
                <a:effectLst/>
                <a:ea typeface="Calibri" panose="020F0502020204030204" pitchFamily="34" charset="0"/>
              </a:rPr>
              <a:t>feedback over 19,000 people we received on: primary care; secondary and urgent care; mental health services; social care; and community and other services – including patient transport, equipment services and charitable or voluntary services such as the National NHS Responder Scheme, and more.</a:t>
            </a:r>
          </a:p>
          <a:p>
            <a:pPr marL="342900" lvl="0" indent="-342900">
              <a:buFont typeface="Symbol" panose="05050102010706020507" pitchFamily="18" charset="2"/>
              <a:buChar char=""/>
            </a:pPr>
            <a:endParaRPr lang="en-GB" sz="1600" dirty="0">
              <a:effectLst/>
              <a:ea typeface="Calibri" panose="020F0502020204030204" pitchFamily="34" charset="0"/>
            </a:endParaRPr>
          </a:p>
          <a:p>
            <a:pPr marL="342900" indent="-342900">
              <a:buFont typeface="Symbol" panose="05050102010706020507" pitchFamily="18" charset="2"/>
              <a:buChar char=""/>
            </a:pPr>
            <a:r>
              <a:rPr lang="en-GB" sz="1600" b="1" dirty="0">
                <a:effectLst/>
                <a:ea typeface="Times New Roman" panose="02020603050405020304" pitchFamily="18" charset="0"/>
                <a:cs typeface="Calibri" panose="020F0502020204030204" pitchFamily="34" charset="0"/>
              </a:rPr>
              <a:t>Fairer NHS dentistry - </a:t>
            </a:r>
            <a:r>
              <a:rPr lang="en-GB" sz="1600" dirty="0">
                <a:effectLst/>
                <a:ea typeface="Times New Roman" panose="02020603050405020304" pitchFamily="18" charset="0"/>
                <a:cs typeface="Calibri" panose="020F0502020204030204" pitchFamily="34" charset="0"/>
              </a:rPr>
              <a:t>People across the country have told us they can't find an NHS dentist, and paying for dental care is a struggle, leaving them in pain. This issue has hit people on low incomes hardest. We are determined to keep this issue front and centre. Our work to highlight public concern has received widespread media coverage and helped to secure changes to the NHS Dental contract.</a:t>
            </a:r>
            <a:endParaRPr lang="en-GB" sz="1600" dirty="0">
              <a:effectLst/>
              <a:ea typeface="Calibri" panose="020F0502020204030204" pitchFamily="34" charset="0"/>
            </a:endParaRPr>
          </a:p>
          <a:p>
            <a:pPr marL="342900" lvl="0" indent="-342900">
              <a:buFont typeface="Symbol" panose="05050102010706020507" pitchFamily="18" charset="2"/>
              <a:buChar char=""/>
            </a:pPr>
            <a:endParaRPr lang="en-GB" sz="1600" dirty="0">
              <a:effectLst/>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1F134728-5616-6C9E-4230-403D75228718}"/>
              </a:ext>
            </a:extLst>
          </p:cNvPr>
          <p:cNvSpPr>
            <a:spLocks noGrp="1"/>
          </p:cNvSpPr>
          <p:nvPr>
            <p:ph type="sldNum" sz="quarter" idx="4"/>
          </p:nvPr>
        </p:nvSpPr>
        <p:spPr/>
        <p:txBody>
          <a:bodyPr/>
          <a:lstStyle/>
          <a:p>
            <a:fld id="{70B34621-F0A5-416A-B63E-56B2B9AFE613}" type="slidenum">
              <a:rPr lang="en-GB" smtClean="0"/>
              <a:t>19</a:t>
            </a:fld>
            <a:endParaRPr lang="en-GB"/>
          </a:p>
        </p:txBody>
      </p:sp>
    </p:spTree>
    <p:extLst>
      <p:ext uri="{BB962C8B-B14F-4D97-AF65-F5344CB8AC3E}">
        <p14:creationId xmlns:p14="http://schemas.microsoft.com/office/powerpoint/2010/main" val="53844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7BD555-9139-42B0-17F5-B1A17BE2D268}"/>
              </a:ext>
            </a:extLst>
          </p:cNvPr>
          <p:cNvGrpSpPr/>
          <p:nvPr/>
        </p:nvGrpSpPr>
        <p:grpSpPr>
          <a:xfrm>
            <a:off x="422310" y="2042272"/>
            <a:ext cx="8178799" cy="1567655"/>
            <a:chOff x="643467" y="2383896"/>
            <a:chExt cx="10905065" cy="2090207"/>
          </a:xfrm>
        </p:grpSpPr>
        <p:pic>
          <p:nvPicPr>
            <p:cNvPr id="6" name="Picture 5" descr="A group of people walking in a park&#10;&#10;Description automatically generated with low confidence">
              <a:extLst>
                <a:ext uri="{FF2B5EF4-FFF2-40B4-BE49-F238E27FC236}">
                  <a16:creationId xmlns:a16="http://schemas.microsoft.com/office/drawing/2014/main" id="{7D2B8F59-86E1-2164-53E3-7DB91AC84F0E}"/>
                </a:ext>
              </a:extLst>
            </p:cNvPr>
            <p:cNvPicPr/>
            <p:nvPr/>
          </p:nvPicPr>
          <p:blipFill>
            <a:blip r:embed="rId2"/>
            <a:stretch>
              <a:fillRect/>
            </a:stretch>
          </p:blipFill>
          <p:spPr>
            <a:xfrm>
              <a:off x="643467" y="2383896"/>
              <a:ext cx="5291666" cy="2090207"/>
            </a:xfrm>
            <a:prstGeom prst="rect">
              <a:avLst/>
            </a:prstGeom>
            <a:noFill/>
          </p:spPr>
        </p:pic>
        <p:pic>
          <p:nvPicPr>
            <p:cNvPr id="5" name="Picture 4" descr="A blue text on a black background&#10;&#10;Description automatically generated with low confidence">
              <a:extLst>
                <a:ext uri="{FF2B5EF4-FFF2-40B4-BE49-F238E27FC236}">
                  <a16:creationId xmlns:a16="http://schemas.microsoft.com/office/drawing/2014/main" id="{95C8BB1A-3213-28DE-1F65-E3D985E85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
        <p:nvSpPr>
          <p:cNvPr id="7" name="TextBox 6">
            <a:extLst>
              <a:ext uri="{FF2B5EF4-FFF2-40B4-BE49-F238E27FC236}">
                <a16:creationId xmlns:a16="http://schemas.microsoft.com/office/drawing/2014/main" id="{3F422016-1C5C-947F-F40F-0C97446ED46F}"/>
              </a:ext>
            </a:extLst>
          </p:cNvPr>
          <p:cNvSpPr txBox="1"/>
          <p:nvPr/>
        </p:nvSpPr>
        <p:spPr>
          <a:xfrm>
            <a:off x="673060" y="3988744"/>
            <a:ext cx="7918598" cy="320857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Linda Craig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50" b="1" dirty="0">
                <a:solidFill>
                  <a:srgbClr val="0091BA"/>
                </a:solidFill>
                <a:latin typeface="Bahnschrift" panose="020B0502040204020203" pitchFamily="34" charset="0"/>
              </a:rPr>
              <a:t>Regional Lead,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Patient Client Experience </a:t>
            </a:r>
            <a:r>
              <a:rPr kumimoji="0" lang="en-US" sz="4050" b="1" i="0" u="none" strike="noStrike" kern="1200" cap="none" spc="0" normalizeH="0" baseline="0" noProof="0" dirty="0" err="1">
                <a:ln>
                  <a:noFill/>
                </a:ln>
                <a:solidFill>
                  <a:srgbClr val="0091BA"/>
                </a:solidFill>
                <a:effectLst/>
                <a:uLnTx/>
                <a:uFillTx/>
                <a:latin typeface="Bahnschrift" panose="020B0502040204020203" pitchFamily="34" charset="0"/>
                <a:ea typeface="+mn-ea"/>
                <a:cs typeface="+mn-cs"/>
              </a:rPr>
              <a:t>Programme</a:t>
            </a:r>
            <a:r>
              <a:rPr kumimoji="0" lang="en-US" sz="405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 PHA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5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endParaRPr>
          </a:p>
        </p:txBody>
      </p:sp>
    </p:spTree>
    <p:extLst>
      <p:ext uri="{BB962C8B-B14F-4D97-AF65-F5344CB8AC3E}">
        <p14:creationId xmlns:p14="http://schemas.microsoft.com/office/powerpoint/2010/main" val="3288636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9753-DA74-4CCD-A452-8882D6C671FD}"/>
              </a:ext>
            </a:extLst>
          </p:cNvPr>
          <p:cNvSpPr>
            <a:spLocks noGrp="1"/>
          </p:cNvSpPr>
          <p:nvPr>
            <p:ph type="title"/>
          </p:nvPr>
        </p:nvSpPr>
        <p:spPr/>
        <p:txBody>
          <a:bodyPr/>
          <a:lstStyle/>
          <a:p>
            <a:r>
              <a:rPr lang="en-US" dirty="0"/>
              <a:t>Addressing inequalities </a:t>
            </a:r>
            <a:endParaRPr lang="en-GB" dirty="0"/>
          </a:p>
        </p:txBody>
      </p:sp>
      <p:sp>
        <p:nvSpPr>
          <p:cNvPr id="3" name="Content Placeholder 2">
            <a:extLst>
              <a:ext uri="{FF2B5EF4-FFF2-40B4-BE49-F238E27FC236}">
                <a16:creationId xmlns:a16="http://schemas.microsoft.com/office/drawing/2014/main" id="{AB418CF3-7F57-47F9-95A0-69F2FCA12A29}"/>
              </a:ext>
            </a:extLst>
          </p:cNvPr>
          <p:cNvSpPr>
            <a:spLocks noGrp="1"/>
          </p:cNvSpPr>
          <p:nvPr>
            <p:ph idx="1"/>
          </p:nvPr>
        </p:nvSpPr>
        <p:spPr/>
        <p:txBody>
          <a:bodyPr>
            <a:normAutofit fontScale="55000" lnSpcReduction="20000"/>
          </a:bodyPr>
          <a:lstStyle/>
          <a:p>
            <a:pPr marL="342900" lvl="0" indent="-342900">
              <a:buFont typeface="Symbol" panose="05050102010706020507" pitchFamily="18" charset="2"/>
              <a:buChar char=""/>
            </a:pPr>
            <a:r>
              <a:rPr lang="en-US" sz="3600" dirty="0">
                <a:effectLst/>
                <a:ea typeface="Calibri" panose="020F0502020204030204" pitchFamily="34" charset="0"/>
                <a:cs typeface="Calibri" panose="020F0502020204030204" pitchFamily="34" charset="0"/>
              </a:rPr>
              <a:t>Ensure that all our research, policy and communications work are designed to deliver impact that addresses issues relating to EDI.</a:t>
            </a:r>
          </a:p>
          <a:p>
            <a:pPr marL="342900" lvl="0" indent="-342900">
              <a:buFont typeface="Symbol" panose="05050102010706020507" pitchFamily="18" charset="2"/>
              <a:buChar char=""/>
            </a:pPr>
            <a:r>
              <a:rPr lang="en-US" sz="3600" dirty="0">
                <a:effectLst/>
                <a:ea typeface="Calibri" panose="020F0502020204030204" pitchFamily="34" charset="0"/>
                <a:cs typeface="Calibri" panose="020F0502020204030204" pitchFamily="34" charset="0"/>
              </a:rPr>
              <a:t>Ensure we continue developing an evidence base that focuses on demographics and geographic spread to reflect the communities we represent accurately.</a:t>
            </a:r>
          </a:p>
          <a:p>
            <a:pPr marL="342900" lvl="0" indent="-342900">
              <a:buFont typeface="Symbol" panose="05050102010706020507" pitchFamily="18" charset="2"/>
              <a:buChar char=""/>
            </a:pPr>
            <a:r>
              <a:rPr lang="en-US" sz="3600" dirty="0">
                <a:effectLst/>
                <a:ea typeface="Calibri" panose="020F0502020204030204" pitchFamily="34" charset="0"/>
                <a:cs typeface="Calibri" panose="020F0502020204030204" pitchFamily="34" charset="0"/>
              </a:rPr>
              <a:t>Involve more people from affected communities in our work and form partnerships to help make change happen.</a:t>
            </a:r>
          </a:p>
          <a:p>
            <a:pPr marL="342900" lvl="0" indent="-342900">
              <a:buFont typeface="Symbol" panose="05050102010706020507" pitchFamily="18" charset="2"/>
              <a:buChar char=""/>
            </a:pPr>
            <a:r>
              <a:rPr lang="en-US" sz="3600" dirty="0">
                <a:effectLst/>
                <a:ea typeface="Calibri" panose="020F0502020204030204" pitchFamily="34" charset="0"/>
                <a:cs typeface="Calibri" panose="020F0502020204030204" pitchFamily="34" charset="0"/>
              </a:rPr>
              <a:t>Ensure that our communications are accessible and successfully reach the audiences we are trying to target.</a:t>
            </a:r>
          </a:p>
          <a:p>
            <a:pPr marL="342900" lvl="0" indent="-342900">
              <a:buFont typeface="Symbol" panose="05050102010706020507" pitchFamily="18" charset="2"/>
              <a:buChar char=""/>
            </a:pPr>
            <a:r>
              <a:rPr lang="en-US" sz="3600" dirty="0">
                <a:effectLst/>
                <a:ea typeface="Calibri" panose="020F0502020204030204" pitchFamily="34" charset="0"/>
                <a:cs typeface="Calibri" panose="020F0502020204030204" pitchFamily="34" charset="0"/>
              </a:rPr>
              <a:t>Support local Healthwatch to build the skills and evidence they need to challenge local health and care decision-makers to improve EDI.</a:t>
            </a:r>
          </a:p>
          <a:p>
            <a:pPr marL="342900" lvl="0" indent="-342900">
              <a:buFont typeface="Symbol" panose="05050102010706020507" pitchFamily="18" charset="2"/>
              <a:buChar char=""/>
            </a:pPr>
            <a:r>
              <a:rPr lang="en-US" sz="3600" dirty="0">
                <a:effectLst/>
                <a:ea typeface="Calibri" panose="020F0502020204030204" pitchFamily="34" charset="0"/>
                <a:cs typeface="Calibri" panose="020F0502020204030204" pitchFamily="34" charset="0"/>
              </a:rPr>
              <a:t>Foster a workforce culture that promotes and embraces EDI and demonstrates exemplary practices around equity.</a:t>
            </a:r>
            <a:endParaRPr lang="en-GB" sz="3600"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9846AAF5-A10D-44BA-A715-C27B71F15142}"/>
              </a:ext>
            </a:extLst>
          </p:cNvPr>
          <p:cNvSpPr>
            <a:spLocks noGrp="1"/>
          </p:cNvSpPr>
          <p:nvPr>
            <p:ph type="sldNum" sz="quarter" idx="4"/>
          </p:nvPr>
        </p:nvSpPr>
        <p:spPr/>
        <p:txBody>
          <a:bodyPr/>
          <a:lstStyle/>
          <a:p>
            <a:fld id="{70B34621-F0A5-416A-B63E-56B2B9AFE613}" type="slidenum">
              <a:rPr lang="en-GB" smtClean="0"/>
              <a:t>20</a:t>
            </a:fld>
            <a:endParaRPr lang="en-GB"/>
          </a:p>
        </p:txBody>
      </p:sp>
    </p:spTree>
    <p:extLst>
      <p:ext uri="{BB962C8B-B14F-4D97-AF65-F5344CB8AC3E}">
        <p14:creationId xmlns:p14="http://schemas.microsoft.com/office/powerpoint/2010/main" val="2922060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9753-DA74-4CCD-A452-8882D6C671FD}"/>
              </a:ext>
            </a:extLst>
          </p:cNvPr>
          <p:cNvSpPr>
            <a:spLocks noGrp="1"/>
          </p:cNvSpPr>
          <p:nvPr>
            <p:ph type="title"/>
          </p:nvPr>
        </p:nvSpPr>
        <p:spPr/>
        <p:txBody>
          <a:bodyPr/>
          <a:lstStyle/>
          <a:p>
            <a:pPr lvl="0"/>
            <a:r>
              <a:rPr lang="en-US" sz="2800" dirty="0">
                <a:effectLst/>
                <a:ea typeface="Calibri" panose="020F0502020204030204" pitchFamily="34" charset="0"/>
                <a:hlinkClick r:id="rId2"/>
              </a:rPr>
              <a:t>Health Disparities: waiting for planned care </a:t>
            </a:r>
            <a:endParaRPr lang="en-US" sz="2800" dirty="0">
              <a:effectLst/>
              <a:ea typeface="Calibri" panose="020F0502020204030204" pitchFamily="34" charset="0"/>
            </a:endParaRPr>
          </a:p>
        </p:txBody>
      </p:sp>
      <p:sp>
        <p:nvSpPr>
          <p:cNvPr id="3" name="Content Placeholder 2">
            <a:extLst>
              <a:ext uri="{FF2B5EF4-FFF2-40B4-BE49-F238E27FC236}">
                <a16:creationId xmlns:a16="http://schemas.microsoft.com/office/drawing/2014/main" id="{AB418CF3-7F57-47F9-95A0-69F2FCA12A29}"/>
              </a:ext>
            </a:extLst>
          </p:cNvPr>
          <p:cNvSpPr>
            <a:spLocks noGrp="1"/>
          </p:cNvSpPr>
          <p:nvPr>
            <p:ph idx="1"/>
          </p:nvPr>
        </p:nvSpPr>
        <p:spPr/>
        <p:txBody>
          <a:bodyPr>
            <a:normAutofit fontScale="40000" lnSpcReduction="20000"/>
          </a:bodyPr>
          <a:lstStyle/>
          <a:p>
            <a:pPr lvl="0"/>
            <a:r>
              <a:rPr lang="en-US" sz="3600" dirty="0">
                <a:effectLst/>
                <a:ea typeface="Calibri" panose="020F0502020204030204" pitchFamily="34" charset="0"/>
              </a:rPr>
              <a:t>Our research highlighted that these challenges are not always experienced equally across all patient groups and a poor experience of waiting is linked to wealth, disability, education, gender or ethnicity.  </a:t>
            </a:r>
          </a:p>
          <a:p>
            <a:pPr marL="342900" lvl="0" indent="-342900">
              <a:buFont typeface="Symbol" panose="05050102010706020507" pitchFamily="18" charset="2"/>
              <a:buChar char=""/>
            </a:pPr>
            <a:endParaRPr lang="en-US" sz="3600" dirty="0">
              <a:effectLst/>
              <a:ea typeface="Calibri" panose="020F0502020204030204" pitchFamily="34" charset="0"/>
            </a:endParaRPr>
          </a:p>
          <a:p>
            <a:pPr marL="342900" lvl="0" indent="-342900">
              <a:buFont typeface="Symbol" panose="05050102010706020507" pitchFamily="18" charset="2"/>
              <a:buChar char=""/>
            </a:pPr>
            <a:r>
              <a:rPr lang="en-US" sz="3600" dirty="0">
                <a:effectLst/>
                <a:ea typeface="Calibri" panose="020F0502020204030204" pitchFamily="34" charset="0"/>
              </a:rPr>
              <a:t>Disabled people, those with lower levels of wealth, women, and people from ethnic minority backgrounds are the most likely groups to have been waiting over four months for treatment and to have experienced a delay or cancellation. And when we combine identities, for example, by looking at responses from people from an ethnic minority background with lower wealth and comparing their experiences to people from a white British background with higher wealth. </a:t>
            </a:r>
          </a:p>
          <a:p>
            <a:pPr marL="342900" lvl="0" indent="-342900">
              <a:buFont typeface="Symbol" panose="05050102010706020507" pitchFamily="18" charset="2"/>
              <a:buChar char=""/>
            </a:pPr>
            <a:r>
              <a:rPr lang="en-US" sz="3600" dirty="0">
                <a:effectLst/>
                <a:ea typeface="Calibri" panose="020F0502020204030204" pitchFamily="34" charset="0"/>
              </a:rPr>
              <a:t>People from ethnic minority backgrounds respondents with lower wealth (63%) are more likely to have had their treatment delayed or cancelled than people from white British backgrounds with higher wealth (38% </a:t>
            </a:r>
          </a:p>
          <a:p>
            <a:pPr marL="342900" lvl="0" indent="-342900">
              <a:buFont typeface="Symbol" panose="05050102010706020507" pitchFamily="18" charset="2"/>
              <a:buChar char=""/>
            </a:pPr>
            <a:r>
              <a:rPr lang="en-US" sz="3600" dirty="0">
                <a:effectLst/>
                <a:ea typeface="Calibri" panose="020F0502020204030204" pitchFamily="34" charset="0"/>
              </a:rPr>
              <a:t>Women and disabled people are also most likely to have been negatively impacted by their long wait for care, with relationships, </a:t>
            </a:r>
            <a:r>
              <a:rPr lang="en-US" sz="3600" dirty="0" err="1">
                <a:effectLst/>
                <a:ea typeface="Calibri" panose="020F0502020204030204" pitchFamily="34" charset="0"/>
              </a:rPr>
              <a:t>socialising</a:t>
            </a:r>
            <a:r>
              <a:rPr lang="en-US" sz="3600" dirty="0">
                <a:effectLst/>
                <a:ea typeface="Calibri" panose="020F0502020204030204" pitchFamily="34" charset="0"/>
              </a:rPr>
              <a:t>, ability to provide care for a loved one, and mental health and wellbeing suffering as a result.  </a:t>
            </a:r>
          </a:p>
          <a:p>
            <a:pPr marL="342900" lvl="0" indent="-342900">
              <a:buFont typeface="Symbol" panose="05050102010706020507" pitchFamily="18" charset="2"/>
              <a:buChar char=""/>
            </a:pPr>
            <a:r>
              <a:rPr lang="en-US" sz="3600" dirty="0">
                <a:effectLst/>
                <a:ea typeface="Calibri" panose="020F0502020204030204" pitchFamily="34" charset="0"/>
              </a:rPr>
              <a:t>People with lower levels of education are more likely than people with higher education to be happy with the information the NHS has provided them. And though some disparities are clear to see, others require a more nuanced look at identities and characteristics for us to understand the barriers different people face. </a:t>
            </a:r>
          </a:p>
        </p:txBody>
      </p:sp>
      <p:sp>
        <p:nvSpPr>
          <p:cNvPr id="4" name="Slide Number Placeholder 3">
            <a:extLst>
              <a:ext uri="{FF2B5EF4-FFF2-40B4-BE49-F238E27FC236}">
                <a16:creationId xmlns:a16="http://schemas.microsoft.com/office/drawing/2014/main" id="{9846AAF5-A10D-44BA-A715-C27B71F15142}"/>
              </a:ext>
            </a:extLst>
          </p:cNvPr>
          <p:cNvSpPr>
            <a:spLocks noGrp="1"/>
          </p:cNvSpPr>
          <p:nvPr>
            <p:ph type="sldNum" sz="quarter" idx="4"/>
          </p:nvPr>
        </p:nvSpPr>
        <p:spPr/>
        <p:txBody>
          <a:bodyPr/>
          <a:lstStyle/>
          <a:p>
            <a:fld id="{70B34621-F0A5-416A-B63E-56B2B9AFE613}" type="slidenum">
              <a:rPr lang="en-GB" smtClean="0"/>
              <a:t>21</a:t>
            </a:fld>
            <a:endParaRPr lang="en-GB"/>
          </a:p>
        </p:txBody>
      </p:sp>
    </p:spTree>
    <p:extLst>
      <p:ext uri="{BB962C8B-B14F-4D97-AF65-F5344CB8AC3E}">
        <p14:creationId xmlns:p14="http://schemas.microsoft.com/office/powerpoint/2010/main" val="3282413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9753-DA74-4CCD-A452-8882D6C671FD}"/>
              </a:ext>
            </a:extLst>
          </p:cNvPr>
          <p:cNvSpPr>
            <a:spLocks noGrp="1"/>
          </p:cNvSpPr>
          <p:nvPr>
            <p:ph type="title"/>
          </p:nvPr>
        </p:nvSpPr>
        <p:spPr/>
        <p:txBody>
          <a:bodyPr>
            <a:normAutofit/>
          </a:bodyPr>
          <a:lstStyle/>
          <a:p>
            <a:pPr lvl="0" fontAlgn="base">
              <a:buSzPts val="1000"/>
              <a:tabLst>
                <a:tab pos="457200" algn="l"/>
              </a:tabLst>
            </a:pPr>
            <a:r>
              <a:rPr lang="en-US" sz="2800" b="1" dirty="0">
                <a:effectLst/>
                <a:latin typeface="Century Gothic" panose="020B0502020202020204" pitchFamily="34" charset="0"/>
                <a:ea typeface="Times New Roman" panose="02020603050405020304" pitchFamily="18" charset="0"/>
              </a:rPr>
              <a:t>The importance of intersectionality  </a:t>
            </a:r>
          </a:p>
        </p:txBody>
      </p:sp>
      <p:sp>
        <p:nvSpPr>
          <p:cNvPr id="3" name="Content Placeholder 2">
            <a:extLst>
              <a:ext uri="{FF2B5EF4-FFF2-40B4-BE49-F238E27FC236}">
                <a16:creationId xmlns:a16="http://schemas.microsoft.com/office/drawing/2014/main" id="{AB418CF3-7F57-47F9-95A0-69F2FCA12A29}"/>
              </a:ext>
            </a:extLst>
          </p:cNvPr>
          <p:cNvSpPr>
            <a:spLocks noGrp="1"/>
          </p:cNvSpPr>
          <p:nvPr>
            <p:ph idx="1"/>
          </p:nvPr>
        </p:nvSpPr>
        <p:spPr/>
        <p:txBody>
          <a:bodyPr>
            <a:normAutofit/>
          </a:bodyPr>
          <a:lstStyle/>
          <a:p>
            <a:pPr marL="342900" lvl="0" indent="-342900" fontAlgn="base">
              <a:buSzPts val="1000"/>
              <a:buFont typeface="Symbol" panose="05050102010706020507" pitchFamily="18" charset="2"/>
              <a:buChar char=""/>
              <a:tabLst>
                <a:tab pos="457200" algn="l"/>
              </a:tabLst>
            </a:pPr>
            <a:r>
              <a:rPr lang="en-US" sz="1800" b="1" dirty="0">
                <a:effectLst/>
                <a:latin typeface="Century Gothic" panose="020B0502020202020204" pitchFamily="34" charset="0"/>
                <a:ea typeface="Times New Roman" panose="02020603050405020304" pitchFamily="18" charset="0"/>
              </a:rPr>
              <a:t>Taken independently, ethnicity, disability, wealth, education or gender won’t explain all the barriers someone might face 100% of the time. Often, factors can combine to show a worse experience for people with multiple protected characteristics.  </a:t>
            </a:r>
          </a:p>
          <a:p>
            <a:pPr marL="342900" lvl="0" indent="-342900" fontAlgn="base">
              <a:buSzPts val="1000"/>
              <a:buFont typeface="Symbol" panose="05050102010706020507" pitchFamily="18" charset="2"/>
              <a:buChar char=""/>
              <a:tabLst>
                <a:tab pos="457200" algn="l"/>
              </a:tabLst>
            </a:pPr>
            <a:r>
              <a:rPr lang="en-US" sz="1800" b="1" dirty="0">
                <a:effectLst/>
                <a:latin typeface="Century Gothic" panose="020B0502020202020204" pitchFamily="34" charset="0"/>
                <a:ea typeface="Times New Roman" panose="02020603050405020304" pitchFamily="18" charset="0"/>
              </a:rPr>
              <a:t>We looked at the ethnic and wealth disparities in the experience of hospital delays or cancellations. When we combine those indicators and look at ethnicity and wealth together, the differences are even more pronounced. • </a:t>
            </a:r>
          </a:p>
          <a:p>
            <a:pPr marL="342900" lvl="0" indent="-342900" fontAlgn="base">
              <a:buSzPts val="1000"/>
              <a:buFont typeface="Symbol" panose="05050102010706020507" pitchFamily="18" charset="2"/>
              <a:buChar char=""/>
              <a:tabLst>
                <a:tab pos="457200" algn="l"/>
              </a:tabLst>
            </a:pPr>
            <a:r>
              <a:rPr lang="en-US" sz="1800" b="1" dirty="0">
                <a:effectLst/>
                <a:latin typeface="Century Gothic" panose="020B0502020202020204" pitchFamily="34" charset="0"/>
                <a:ea typeface="Times New Roman" panose="02020603050405020304" pitchFamily="18" charset="0"/>
              </a:rPr>
              <a:t> People from ethnic minority backgrounds respondents with lower wealth (63%) are more likely to have had their treatment delayed or cancelled than people from white British backgrounds with higher wealth (38%). </a:t>
            </a:r>
          </a:p>
        </p:txBody>
      </p:sp>
      <p:sp>
        <p:nvSpPr>
          <p:cNvPr id="4" name="Slide Number Placeholder 3">
            <a:extLst>
              <a:ext uri="{FF2B5EF4-FFF2-40B4-BE49-F238E27FC236}">
                <a16:creationId xmlns:a16="http://schemas.microsoft.com/office/drawing/2014/main" id="{9846AAF5-A10D-44BA-A715-C27B71F15142}"/>
              </a:ext>
            </a:extLst>
          </p:cNvPr>
          <p:cNvSpPr>
            <a:spLocks noGrp="1"/>
          </p:cNvSpPr>
          <p:nvPr>
            <p:ph type="sldNum" sz="quarter" idx="4"/>
          </p:nvPr>
        </p:nvSpPr>
        <p:spPr/>
        <p:txBody>
          <a:bodyPr/>
          <a:lstStyle/>
          <a:p>
            <a:fld id="{70B34621-F0A5-416A-B63E-56B2B9AFE613}" type="slidenum">
              <a:rPr lang="en-GB" smtClean="0"/>
              <a:t>22</a:t>
            </a:fld>
            <a:endParaRPr lang="en-GB"/>
          </a:p>
        </p:txBody>
      </p:sp>
    </p:spTree>
    <p:extLst>
      <p:ext uri="{BB962C8B-B14F-4D97-AF65-F5344CB8AC3E}">
        <p14:creationId xmlns:p14="http://schemas.microsoft.com/office/powerpoint/2010/main" val="1206592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0BFCB-B2F5-F7F0-20D3-2F71F5999570}"/>
              </a:ext>
            </a:extLst>
          </p:cNvPr>
          <p:cNvSpPr>
            <a:spLocks noGrp="1"/>
          </p:cNvSpPr>
          <p:nvPr>
            <p:ph type="title"/>
          </p:nvPr>
        </p:nvSpPr>
        <p:spPr/>
        <p:txBody>
          <a:bodyPr>
            <a:normAutofit fontScale="90000"/>
          </a:bodyPr>
          <a:lstStyle/>
          <a:p>
            <a:r>
              <a:rPr lang="en-US" dirty="0"/>
              <a:t>Holding ourselves to account on addressing Health Inequalities</a:t>
            </a:r>
            <a:endParaRPr lang="en-GB" dirty="0"/>
          </a:p>
        </p:txBody>
      </p:sp>
      <p:sp>
        <p:nvSpPr>
          <p:cNvPr id="3" name="Content Placeholder 2">
            <a:extLst>
              <a:ext uri="{FF2B5EF4-FFF2-40B4-BE49-F238E27FC236}">
                <a16:creationId xmlns:a16="http://schemas.microsoft.com/office/drawing/2014/main" id="{7BF89A4F-99F7-51B8-0E7B-99D5606C6571}"/>
              </a:ext>
            </a:extLst>
          </p:cNvPr>
          <p:cNvSpPr>
            <a:spLocks noGrp="1"/>
          </p:cNvSpPr>
          <p:nvPr>
            <p:ph idx="1"/>
          </p:nvPr>
        </p:nvSpPr>
        <p:spPr/>
        <p:txBody>
          <a:bodyPr/>
          <a:lstStyle/>
          <a:p>
            <a:pPr marL="285750" indent="-285750">
              <a:buFont typeface="Arial" panose="020B0604020202020204" pitchFamily="34" charset="0"/>
              <a:buChar char="•"/>
            </a:pPr>
            <a:r>
              <a:rPr lang="en-US" dirty="0">
                <a:solidFill>
                  <a:schemeClr val="tx2">
                    <a:lumMod val="60000"/>
                    <a:lumOff val="40000"/>
                  </a:schemeClr>
                </a:solidFill>
                <a:hlinkClick r:id="rId2">
                  <a:extLst>
                    <a:ext uri="{A12FA001-AC4F-418D-AE19-62706E023703}">
                      <ahyp:hlinkClr xmlns:ahyp="http://schemas.microsoft.com/office/drawing/2018/hyperlinkcolor" val="tx"/>
                    </a:ext>
                  </a:extLst>
                </a:hlinkClick>
              </a:rPr>
              <a:t>Public statement on commitment to tacking health inequalities</a:t>
            </a:r>
            <a:endParaRPr lang="en-US" dirty="0">
              <a:solidFill>
                <a:schemeClr val="tx2">
                  <a:lumMod val="60000"/>
                  <a:lumOff val="40000"/>
                </a:schemeClr>
              </a:solidFill>
            </a:endParaRPr>
          </a:p>
          <a:p>
            <a:pPr marL="285750" indent="-285750">
              <a:buFont typeface="Arial" panose="020B0604020202020204" pitchFamily="34" charset="0"/>
              <a:buChar char="•"/>
            </a:pPr>
            <a:endParaRPr lang="en-US" dirty="0">
              <a:solidFill>
                <a:schemeClr val="tx2">
                  <a:lumMod val="60000"/>
                  <a:lumOff val="40000"/>
                </a:schemeClr>
              </a:solidFill>
            </a:endParaRPr>
          </a:p>
          <a:p>
            <a:pPr marL="285750" indent="-285750">
              <a:buFont typeface="Arial" panose="020B0604020202020204" pitchFamily="34" charset="0"/>
              <a:buChar char="•"/>
            </a:pPr>
            <a:r>
              <a:rPr lang="en-US" dirty="0">
                <a:solidFill>
                  <a:schemeClr val="tx2">
                    <a:lumMod val="60000"/>
                    <a:lumOff val="40000"/>
                  </a:schemeClr>
                </a:solidFill>
                <a:hlinkClick r:id="rId3">
                  <a:extLst>
                    <a:ext uri="{A12FA001-AC4F-418D-AE19-62706E023703}">
                      <ahyp:hlinkClr xmlns:ahyp="http://schemas.microsoft.com/office/drawing/2018/hyperlinkcolor" val="tx"/>
                    </a:ext>
                  </a:extLst>
                </a:hlinkClick>
              </a:rPr>
              <a:t>Publish annually an EDI plan that sets out how our business plan for that year will focus on health inequalities</a:t>
            </a:r>
            <a:endParaRPr lang="en-US" dirty="0">
              <a:solidFill>
                <a:schemeClr val="tx2">
                  <a:lumMod val="60000"/>
                  <a:lumOff val="40000"/>
                </a:schemeClr>
              </a:solidFill>
            </a:endParaRPr>
          </a:p>
          <a:p>
            <a:pPr marL="285750" indent="-285750">
              <a:buFont typeface="Arial" panose="020B0604020202020204" pitchFamily="34" charset="0"/>
              <a:buChar char="•"/>
            </a:pPr>
            <a:endParaRPr lang="en-US" dirty="0">
              <a:solidFill>
                <a:schemeClr val="tx2">
                  <a:lumMod val="60000"/>
                  <a:lumOff val="40000"/>
                </a:schemeClr>
              </a:solidFill>
            </a:endParaRPr>
          </a:p>
          <a:p>
            <a:pPr marL="285750" indent="-285750">
              <a:buFont typeface="Arial" panose="020B0604020202020204" pitchFamily="34" charset="0"/>
              <a:buChar char="•"/>
            </a:pPr>
            <a:r>
              <a:rPr lang="en-US" dirty="0">
                <a:solidFill>
                  <a:schemeClr val="tx2">
                    <a:lumMod val="60000"/>
                    <a:lumOff val="40000"/>
                  </a:schemeClr>
                </a:solidFill>
              </a:rPr>
              <a:t>Report to our national committee at quarterly committee meetings on how we are performing against this plan</a:t>
            </a:r>
          </a:p>
          <a:p>
            <a:pPr marL="285750" indent="-285750">
              <a:buFont typeface="Arial" panose="020B0604020202020204" pitchFamily="34" charset="0"/>
              <a:buChar char="•"/>
            </a:pPr>
            <a:endParaRPr lang="en-US" dirty="0">
              <a:solidFill>
                <a:schemeClr val="tx2">
                  <a:lumMod val="60000"/>
                  <a:lumOff val="40000"/>
                </a:schemeClr>
              </a:solidFill>
            </a:endParaRPr>
          </a:p>
          <a:p>
            <a:pPr marL="285750" indent="-285750">
              <a:buFont typeface="Arial" panose="020B0604020202020204" pitchFamily="34" charset="0"/>
              <a:buChar char="•"/>
            </a:pPr>
            <a:r>
              <a:rPr lang="en-US" dirty="0">
                <a:solidFill>
                  <a:schemeClr val="tx2">
                    <a:lumMod val="60000"/>
                    <a:lumOff val="40000"/>
                  </a:schemeClr>
                </a:solidFill>
              </a:rPr>
              <a:t>Publish an annual report of where our work has made a difference on health inequalities</a:t>
            </a:r>
          </a:p>
          <a:p>
            <a:pPr marL="285750" indent="-285750">
              <a:buFont typeface="Arial" panose="020B0604020202020204" pitchFamily="34" charset="0"/>
              <a:buChar char="•"/>
            </a:pPr>
            <a:endParaRPr lang="en-US" dirty="0">
              <a:solidFill>
                <a:schemeClr val="tx2">
                  <a:lumMod val="60000"/>
                  <a:lumOff val="40000"/>
                </a:schemeClr>
              </a:solidFill>
            </a:endParaRPr>
          </a:p>
          <a:p>
            <a:pPr marL="285750" indent="-285750">
              <a:buFont typeface="Arial" panose="020B0604020202020204" pitchFamily="34" charset="0"/>
              <a:buChar char="•"/>
            </a:pPr>
            <a:r>
              <a:rPr lang="en-US" dirty="0">
                <a:solidFill>
                  <a:schemeClr val="tx2">
                    <a:lumMod val="60000"/>
                    <a:lumOff val="40000"/>
                  </a:schemeClr>
                </a:solidFill>
              </a:rPr>
              <a:t>Carry out a rolling </a:t>
            </a:r>
            <a:r>
              <a:rPr lang="en-US" dirty="0" err="1">
                <a:solidFill>
                  <a:schemeClr val="tx2">
                    <a:lumMod val="60000"/>
                    <a:lumOff val="40000"/>
                  </a:schemeClr>
                </a:solidFill>
              </a:rPr>
              <a:t>programme</a:t>
            </a:r>
            <a:r>
              <a:rPr lang="en-US" dirty="0">
                <a:solidFill>
                  <a:schemeClr val="tx2">
                    <a:lumMod val="60000"/>
                    <a:lumOff val="40000"/>
                  </a:schemeClr>
                </a:solidFill>
              </a:rPr>
              <a:t> of EDI training for Healthwatch staff </a:t>
            </a:r>
          </a:p>
          <a:p>
            <a:endParaRPr lang="en-US" dirty="0">
              <a:solidFill>
                <a:schemeClr val="accent1">
                  <a:lumMod val="60000"/>
                  <a:lumOff val="40000"/>
                </a:schemeClr>
              </a:solidFill>
            </a:endParaRPr>
          </a:p>
          <a:p>
            <a:endParaRPr lang="en-US" dirty="0">
              <a:solidFill>
                <a:schemeClr val="accent1">
                  <a:lumMod val="60000"/>
                  <a:lumOff val="40000"/>
                </a:schemeClr>
              </a:solidFill>
            </a:endParaRPr>
          </a:p>
          <a:p>
            <a:endParaRPr lang="en-GB" dirty="0">
              <a:solidFill>
                <a:schemeClr val="accent1">
                  <a:lumMod val="60000"/>
                  <a:lumOff val="40000"/>
                </a:schemeClr>
              </a:solidFill>
            </a:endParaRPr>
          </a:p>
        </p:txBody>
      </p:sp>
      <p:sp>
        <p:nvSpPr>
          <p:cNvPr id="4" name="Slide Number Placeholder 3">
            <a:extLst>
              <a:ext uri="{FF2B5EF4-FFF2-40B4-BE49-F238E27FC236}">
                <a16:creationId xmlns:a16="http://schemas.microsoft.com/office/drawing/2014/main" id="{BAF600BC-B52A-5D9B-DF8F-A69AC2B12C3C}"/>
              </a:ext>
            </a:extLst>
          </p:cNvPr>
          <p:cNvSpPr>
            <a:spLocks noGrp="1"/>
          </p:cNvSpPr>
          <p:nvPr>
            <p:ph type="sldNum" sz="quarter" idx="4"/>
          </p:nvPr>
        </p:nvSpPr>
        <p:spPr/>
        <p:txBody>
          <a:bodyPr/>
          <a:lstStyle/>
          <a:p>
            <a:fld id="{70B34621-F0A5-416A-B63E-56B2B9AFE613}" type="slidenum">
              <a:rPr lang="en-GB" smtClean="0"/>
              <a:t>23</a:t>
            </a:fld>
            <a:endParaRPr lang="en-GB"/>
          </a:p>
        </p:txBody>
      </p:sp>
    </p:spTree>
    <p:extLst>
      <p:ext uri="{BB962C8B-B14F-4D97-AF65-F5344CB8AC3E}">
        <p14:creationId xmlns:p14="http://schemas.microsoft.com/office/powerpoint/2010/main" val="857638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9753-DA74-4CCD-A452-8882D6C671FD}"/>
              </a:ext>
            </a:extLst>
          </p:cNvPr>
          <p:cNvSpPr>
            <a:spLocks noGrp="1"/>
          </p:cNvSpPr>
          <p:nvPr>
            <p:ph type="title"/>
          </p:nvPr>
        </p:nvSpPr>
        <p:spPr/>
        <p:txBody>
          <a:bodyPr>
            <a:normAutofit fontScale="90000"/>
          </a:bodyPr>
          <a:lstStyle/>
          <a:p>
            <a:pPr lvl="0"/>
            <a:r>
              <a:rPr lang="en-US" dirty="0">
                <a:ea typeface="Calibri" panose="020F0502020204030204" pitchFamily="34" charset="0"/>
                <a:hlinkClick r:id="rId2"/>
              </a:rPr>
              <a:t>L</a:t>
            </a:r>
            <a:r>
              <a:rPr lang="en-US" sz="2800" dirty="0">
                <a:effectLst/>
                <a:ea typeface="Calibri" panose="020F0502020204030204" pitchFamily="34" charset="0"/>
                <a:hlinkClick r:id="rId2"/>
              </a:rPr>
              <a:t>istening is integral to improving quality of care</a:t>
            </a:r>
            <a:endParaRPr lang="en-US" sz="2800" dirty="0">
              <a:effectLst/>
              <a:ea typeface="Calibri" panose="020F0502020204030204" pitchFamily="34" charset="0"/>
            </a:endParaRPr>
          </a:p>
        </p:txBody>
      </p:sp>
      <p:sp>
        <p:nvSpPr>
          <p:cNvPr id="3" name="Content Placeholder 2">
            <a:extLst>
              <a:ext uri="{FF2B5EF4-FFF2-40B4-BE49-F238E27FC236}">
                <a16:creationId xmlns:a16="http://schemas.microsoft.com/office/drawing/2014/main" id="{AB418CF3-7F57-47F9-95A0-69F2FCA12A29}"/>
              </a:ext>
            </a:extLst>
          </p:cNvPr>
          <p:cNvSpPr>
            <a:spLocks noGrp="1"/>
          </p:cNvSpPr>
          <p:nvPr>
            <p:ph idx="1"/>
          </p:nvPr>
        </p:nvSpPr>
        <p:spPr/>
        <p:txBody>
          <a:bodyPr>
            <a:normAutofit fontScale="47500" lnSpcReduction="20000"/>
          </a:bodyPr>
          <a:lstStyle/>
          <a:p>
            <a:pPr lvl="0"/>
            <a:r>
              <a:rPr lang="en-US" sz="3600" dirty="0">
                <a:ea typeface="Calibri" panose="020F0502020204030204" pitchFamily="34" charset="0"/>
              </a:rPr>
              <a:t>When</a:t>
            </a:r>
            <a:r>
              <a:rPr lang="en-US" sz="3600" dirty="0">
                <a:effectLst/>
                <a:ea typeface="Calibri" panose="020F0502020204030204" pitchFamily="34" charset="0"/>
              </a:rPr>
              <a:t> informed by the views and experiences of those who use </a:t>
            </a:r>
            <a:r>
              <a:rPr lang="en-US" sz="3600" dirty="0">
                <a:ea typeface="Calibri" panose="020F0502020204030204" pitchFamily="34" charset="0"/>
              </a:rPr>
              <a:t>them services </a:t>
            </a:r>
            <a:r>
              <a:rPr lang="en-US" sz="3600" dirty="0">
                <a:effectLst/>
                <a:ea typeface="Calibri" panose="020F0502020204030204" pitchFamily="34" charset="0"/>
              </a:rPr>
              <a:t> can harness user insights to improve the quality of care and design services that deliver what people need, not what professionals think they need. But this requires a culture of openness. But, above all, listening to patients and their loved ones is key to safety. </a:t>
            </a:r>
          </a:p>
          <a:p>
            <a:pPr lvl="0"/>
            <a:endParaRPr lang="en-US" sz="3600" dirty="0">
              <a:effectLst/>
              <a:ea typeface="Calibri" panose="020F0502020204030204" pitchFamily="34" charset="0"/>
            </a:endParaRPr>
          </a:p>
          <a:p>
            <a:pPr marL="342900" lvl="0" indent="-342900">
              <a:buFont typeface="Symbol" panose="05050102010706020507" pitchFamily="18" charset="2"/>
              <a:buChar char=""/>
            </a:pPr>
            <a:r>
              <a:rPr lang="en-US" sz="3600" dirty="0">
                <a:effectLst/>
                <a:ea typeface="Calibri" panose="020F0502020204030204" pitchFamily="34" charset="0"/>
              </a:rPr>
              <a:t>From the frontline upwards, staff are open to learning from every conversation with patients.  </a:t>
            </a:r>
          </a:p>
          <a:p>
            <a:pPr marL="342900" lvl="0" indent="-342900">
              <a:buFont typeface="Symbol" panose="05050102010706020507" pitchFamily="18" charset="2"/>
              <a:buChar char=""/>
            </a:pPr>
            <a:r>
              <a:rPr lang="en-US" sz="3600" dirty="0">
                <a:effectLst/>
                <a:ea typeface="Calibri" panose="020F0502020204030204" pitchFamily="34" charset="0"/>
              </a:rPr>
              <a:t>People's concerns and complaints are viewed as an early warning system to highlight safety issues, and </a:t>
            </a:r>
            <a:r>
              <a:rPr lang="en-US" sz="3600" dirty="0" err="1">
                <a:effectLst/>
                <a:ea typeface="Calibri" panose="020F0502020204030204" pitchFamily="34" charset="0"/>
              </a:rPr>
              <a:t>organisations</a:t>
            </a:r>
            <a:r>
              <a:rPr lang="en-US" sz="3600" dirty="0">
                <a:effectLst/>
                <a:ea typeface="Calibri" panose="020F0502020204030204" pitchFamily="34" charset="0"/>
              </a:rPr>
              <a:t> are open to acknowledging problems and learning from them.  </a:t>
            </a:r>
          </a:p>
          <a:p>
            <a:pPr marL="342900" lvl="0" indent="-342900">
              <a:buFont typeface="Symbol" panose="05050102010706020507" pitchFamily="18" charset="2"/>
              <a:buChar char=""/>
            </a:pPr>
            <a:r>
              <a:rPr lang="en-US" sz="3600" dirty="0">
                <a:effectLst/>
                <a:ea typeface="Calibri" panose="020F0502020204030204" pitchFamily="34" charset="0"/>
              </a:rPr>
              <a:t>Services that provide joined-up care, whether run by the NHS, local government or the third sector, are open to pooling their insight to understand how people feel about their support overall and where barriers exist.  </a:t>
            </a:r>
          </a:p>
          <a:p>
            <a:pPr marL="342900" lvl="0" indent="-342900">
              <a:buFont typeface="Symbol" panose="05050102010706020507" pitchFamily="18" charset="2"/>
              <a:buChar char=""/>
            </a:pPr>
            <a:r>
              <a:rPr lang="en-US" sz="3600" dirty="0">
                <a:effectLst/>
                <a:ea typeface="Calibri" panose="020F0502020204030204" pitchFamily="34" charset="0"/>
              </a:rPr>
              <a:t>Those who plan long-term services are open to listening to the views of every community about what they want from future services and working with them to make change happen. </a:t>
            </a:r>
          </a:p>
        </p:txBody>
      </p:sp>
      <p:sp>
        <p:nvSpPr>
          <p:cNvPr id="4" name="Slide Number Placeholder 3">
            <a:extLst>
              <a:ext uri="{FF2B5EF4-FFF2-40B4-BE49-F238E27FC236}">
                <a16:creationId xmlns:a16="http://schemas.microsoft.com/office/drawing/2014/main" id="{9846AAF5-A10D-44BA-A715-C27B71F15142}"/>
              </a:ext>
            </a:extLst>
          </p:cNvPr>
          <p:cNvSpPr>
            <a:spLocks noGrp="1"/>
          </p:cNvSpPr>
          <p:nvPr>
            <p:ph type="sldNum" sz="quarter" idx="4"/>
          </p:nvPr>
        </p:nvSpPr>
        <p:spPr/>
        <p:txBody>
          <a:bodyPr/>
          <a:lstStyle/>
          <a:p>
            <a:fld id="{70B34621-F0A5-416A-B63E-56B2B9AFE613}" type="slidenum">
              <a:rPr lang="en-GB" smtClean="0"/>
              <a:t>24</a:t>
            </a:fld>
            <a:endParaRPr lang="en-GB"/>
          </a:p>
        </p:txBody>
      </p:sp>
    </p:spTree>
    <p:extLst>
      <p:ext uri="{BB962C8B-B14F-4D97-AF65-F5344CB8AC3E}">
        <p14:creationId xmlns:p14="http://schemas.microsoft.com/office/powerpoint/2010/main" val="1112992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DDC5-B181-42E2-8D68-7C2E3F790424}"/>
              </a:ext>
            </a:extLst>
          </p:cNvPr>
          <p:cNvSpPr>
            <a:spLocks noGrp="1"/>
          </p:cNvSpPr>
          <p:nvPr>
            <p:ph type="title"/>
          </p:nvPr>
        </p:nvSpPr>
        <p:spPr/>
        <p:txBody>
          <a:bodyPr/>
          <a:lstStyle/>
          <a:p>
            <a:r>
              <a:rPr lang="en-US" sz="6600" dirty="0"/>
              <a:t>Thank-you</a:t>
            </a:r>
            <a:endParaRPr lang="en-GB" sz="6600" dirty="0"/>
          </a:p>
        </p:txBody>
      </p:sp>
      <p:sp>
        <p:nvSpPr>
          <p:cNvPr id="4" name="Text Placeholder 3">
            <a:extLst>
              <a:ext uri="{FF2B5EF4-FFF2-40B4-BE49-F238E27FC236}">
                <a16:creationId xmlns:a16="http://schemas.microsoft.com/office/drawing/2014/main" id="{A77A483F-CC46-41CF-BA45-AE57CFB38C42}"/>
              </a:ext>
            </a:extLst>
          </p:cNvPr>
          <p:cNvSpPr>
            <a:spLocks noGrp="1"/>
          </p:cNvSpPr>
          <p:nvPr>
            <p:ph type="body" sz="quarter" idx="11"/>
          </p:nvPr>
        </p:nvSpPr>
        <p:spPr/>
        <p:txBody>
          <a:bodyPr vert="horz" lIns="0" tIns="45720" rIns="91440" bIns="45720" rtlCol="0" anchor="t">
            <a:normAutofit lnSpcReduction="10000"/>
          </a:bodyPr>
          <a:lstStyle/>
          <a:p>
            <a:r>
              <a:rPr lang="en-US" dirty="0"/>
              <a:t>chris.mccann@healthwatch.co.uk</a:t>
            </a:r>
            <a:endParaRPr lang="en-GB" dirty="0"/>
          </a:p>
        </p:txBody>
      </p:sp>
    </p:spTree>
    <p:extLst>
      <p:ext uri="{BB962C8B-B14F-4D97-AF65-F5344CB8AC3E}">
        <p14:creationId xmlns:p14="http://schemas.microsoft.com/office/powerpoint/2010/main" val="3506722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7BD555-9139-42B0-17F5-B1A17BE2D268}"/>
              </a:ext>
            </a:extLst>
          </p:cNvPr>
          <p:cNvGrpSpPr/>
          <p:nvPr/>
        </p:nvGrpSpPr>
        <p:grpSpPr>
          <a:xfrm>
            <a:off x="422310" y="2042272"/>
            <a:ext cx="8178799" cy="1567655"/>
            <a:chOff x="643467" y="2383896"/>
            <a:chExt cx="10905065" cy="2090207"/>
          </a:xfrm>
        </p:grpSpPr>
        <p:pic>
          <p:nvPicPr>
            <p:cNvPr id="6" name="Picture 5" descr="A group of people walking in a park&#10;&#10;Description automatically generated with low confidence">
              <a:extLst>
                <a:ext uri="{FF2B5EF4-FFF2-40B4-BE49-F238E27FC236}">
                  <a16:creationId xmlns:a16="http://schemas.microsoft.com/office/drawing/2014/main" id="{7D2B8F59-86E1-2164-53E3-7DB91AC84F0E}"/>
                </a:ext>
              </a:extLst>
            </p:cNvPr>
            <p:cNvPicPr/>
            <p:nvPr/>
          </p:nvPicPr>
          <p:blipFill>
            <a:blip r:embed="rId2"/>
            <a:stretch>
              <a:fillRect/>
            </a:stretch>
          </p:blipFill>
          <p:spPr>
            <a:xfrm>
              <a:off x="643467" y="2383896"/>
              <a:ext cx="5291666" cy="2090207"/>
            </a:xfrm>
            <a:prstGeom prst="rect">
              <a:avLst/>
            </a:prstGeom>
            <a:noFill/>
          </p:spPr>
        </p:pic>
        <p:pic>
          <p:nvPicPr>
            <p:cNvPr id="5" name="Picture 4" descr="A blue text on a black background&#10;&#10;Description automatically generated with low confidence">
              <a:extLst>
                <a:ext uri="{FF2B5EF4-FFF2-40B4-BE49-F238E27FC236}">
                  <a16:creationId xmlns:a16="http://schemas.microsoft.com/office/drawing/2014/main" id="{95C8BB1A-3213-28DE-1F65-E3D985E85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
        <p:nvSpPr>
          <p:cNvPr id="7" name="TextBox 6">
            <a:extLst>
              <a:ext uri="{FF2B5EF4-FFF2-40B4-BE49-F238E27FC236}">
                <a16:creationId xmlns:a16="http://schemas.microsoft.com/office/drawing/2014/main" id="{3F422016-1C5C-947F-F40F-0C97446ED46F}"/>
              </a:ext>
            </a:extLst>
          </p:cNvPr>
          <p:cNvSpPr txBox="1"/>
          <p:nvPr/>
        </p:nvSpPr>
        <p:spPr>
          <a:xfrm>
            <a:off x="682511" y="3995944"/>
            <a:ext cx="7918598" cy="267765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solidFill>
                  <a:srgbClr val="0091BA"/>
                </a:solidFill>
                <a:latin typeface="Bahnschrift" panose="020B0502040204020203" pitchFamily="34" charset="0"/>
              </a:rPr>
              <a:t>Rosemary Agnew</a:t>
            </a:r>
            <a:endParaRPr kumimoji="0" lang="en-US" sz="48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dirty="0">
                <a:solidFill>
                  <a:srgbClr val="0091BA"/>
                </a:solidFill>
                <a:latin typeface="Bahnschrift" panose="020B0502040204020203" pitchFamily="34" charset="0"/>
              </a:rPr>
              <a:t>Independent National Whistleblowing Officer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for the NHS in Scot</a:t>
            </a:r>
            <a:r>
              <a:rPr lang="en-US" sz="4000" b="1" dirty="0">
                <a:solidFill>
                  <a:srgbClr val="0091BA"/>
                </a:solidFill>
                <a:latin typeface="Bahnschrift" panose="020B0502040204020203" pitchFamily="34" charset="0"/>
              </a:rPr>
              <a:t>land</a:t>
            </a:r>
            <a:endParaRPr kumimoji="0" lang="en-US" sz="40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endParaRPr>
          </a:p>
        </p:txBody>
      </p:sp>
    </p:spTree>
    <p:extLst>
      <p:ext uri="{BB962C8B-B14F-4D97-AF65-F5344CB8AC3E}">
        <p14:creationId xmlns:p14="http://schemas.microsoft.com/office/powerpoint/2010/main" val="1794215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21458"/>
            <a:ext cx="6858000" cy="1700784"/>
          </a:xfrm>
        </p:spPr>
        <p:txBody>
          <a:bodyPr>
            <a:normAutofit fontScale="90000"/>
          </a:bodyPr>
          <a:lstStyle/>
          <a:p>
            <a:r>
              <a:rPr lang="en-GB" sz="4050" b="1" dirty="0"/>
              <a:t>NIPSO Patient safety Conference 20 March 24</a:t>
            </a:r>
            <a:br>
              <a:rPr lang="en-GB" sz="4050" b="1" dirty="0"/>
            </a:br>
            <a:r>
              <a:rPr lang="en-GB" sz="4050" b="1" dirty="0">
                <a:solidFill>
                  <a:srgbClr val="7030A0"/>
                </a:solidFill>
              </a:rPr>
              <a:t>INWO – an introduction</a:t>
            </a:r>
          </a:p>
        </p:txBody>
      </p:sp>
      <p:sp>
        <p:nvSpPr>
          <p:cNvPr id="3" name="Subtitle 2"/>
          <p:cNvSpPr>
            <a:spLocks noGrp="1"/>
          </p:cNvSpPr>
          <p:nvPr>
            <p:ph type="subTitle" idx="1"/>
          </p:nvPr>
        </p:nvSpPr>
        <p:spPr>
          <a:xfrm>
            <a:off x="1143000" y="4142609"/>
            <a:ext cx="6858000" cy="1241822"/>
          </a:xfrm>
        </p:spPr>
        <p:txBody>
          <a:bodyPr>
            <a:normAutofit fontScale="77500" lnSpcReduction="20000"/>
          </a:bodyPr>
          <a:lstStyle/>
          <a:p>
            <a:pPr algn="l"/>
            <a:endParaRPr lang="en-GB" sz="2250" dirty="0"/>
          </a:p>
          <a:p>
            <a:pPr algn="l">
              <a:lnSpc>
                <a:spcPct val="110000"/>
              </a:lnSpc>
            </a:pPr>
            <a:r>
              <a:rPr lang="en-GB" sz="2250" dirty="0">
                <a:solidFill>
                  <a:srgbClr val="1B3D6D"/>
                </a:solidFill>
                <a:ea typeface="+mj-ea"/>
              </a:rPr>
              <a:t>Rosemary Agnew</a:t>
            </a:r>
          </a:p>
          <a:p>
            <a:pPr algn="l"/>
            <a:r>
              <a:rPr lang="en-GB" sz="2250" b="1" dirty="0">
                <a:solidFill>
                  <a:srgbClr val="1B3D6D"/>
                </a:solidFill>
                <a:ea typeface="+mj-ea"/>
              </a:rPr>
              <a:t>Scottish Public Services Ombudsman and Independent National Whistleblowing Officer for the NHSS</a:t>
            </a:r>
          </a:p>
        </p:txBody>
      </p:sp>
      <p:sp>
        <p:nvSpPr>
          <p:cNvPr id="6" name="Slide Number Placeholder 5"/>
          <p:cNvSpPr>
            <a:spLocks noGrp="1"/>
          </p:cNvSpPr>
          <p:nvPr>
            <p:ph type="sldNum" sz="quarter" idx="12"/>
          </p:nvPr>
        </p:nvSpPr>
        <p:spPr/>
        <p:txBody>
          <a:bodyPr/>
          <a:lstStyle/>
          <a:p>
            <a:pPr defTabSz="685800"/>
            <a:fld id="{F2AA622F-02D8-4E1A-8AA2-A662598BA629}" type="slidenum">
              <a:rPr lang="en-GB">
                <a:solidFill>
                  <a:prstClr val="black">
                    <a:tint val="75000"/>
                  </a:prstClr>
                </a:solidFill>
                <a:latin typeface="Calibri" panose="020F0502020204030204"/>
              </a:rPr>
              <a:pPr defTabSz="685800"/>
              <a:t>27</a:t>
            </a:fld>
            <a:endParaRPr lang="en-GB">
              <a:solidFill>
                <a:prstClr val="black">
                  <a:tint val="75000"/>
                </a:prstClr>
              </a:solidFill>
              <a:latin typeface="Calibri" panose="020F0502020204030204"/>
            </a:endParaRPr>
          </a:p>
        </p:txBody>
      </p:sp>
      <p:sp>
        <p:nvSpPr>
          <p:cNvPr id="7" name="Date Placeholder 6"/>
          <p:cNvSpPr>
            <a:spLocks noGrp="1"/>
          </p:cNvSpPr>
          <p:nvPr>
            <p:ph type="dt" sz="half" idx="10"/>
          </p:nvPr>
        </p:nvSpPr>
        <p:spPr/>
        <p:txBody>
          <a:bodyPr/>
          <a:lstStyle/>
          <a:p>
            <a:pPr defTabSz="685800"/>
            <a:fld id="{855F1FD4-3363-4B25-8C05-253045105100}" type="datetime1">
              <a:rPr lang="en-GB">
                <a:solidFill>
                  <a:prstClr val="black">
                    <a:tint val="75000"/>
                  </a:prstClr>
                </a:solidFill>
                <a:latin typeface="Calibri" panose="020F0502020204030204"/>
              </a:rPr>
              <a:pPr defTabSz="685800"/>
              <a:t>13/09/2024</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2627503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650" y="1100138"/>
            <a:ext cx="2749135" cy="514350"/>
          </a:xfrm>
          <a:solidFill>
            <a:schemeClr val="bg1"/>
          </a:solidFill>
        </p:spPr>
        <p:txBody>
          <a:bodyPr>
            <a:normAutofit/>
          </a:bodyPr>
          <a:lstStyle/>
          <a:p>
            <a:r>
              <a:rPr lang="en-GB" dirty="0"/>
              <a:t>History </a:t>
            </a:r>
          </a:p>
        </p:txBody>
      </p:sp>
      <p:sp>
        <p:nvSpPr>
          <p:cNvPr id="4" name="Date Placeholder 3"/>
          <p:cNvSpPr>
            <a:spLocks noGrp="1"/>
          </p:cNvSpPr>
          <p:nvPr>
            <p:ph type="dt" sz="half" idx="4294967295"/>
          </p:nvPr>
        </p:nvSpPr>
        <p:spPr/>
        <p:txBody>
          <a:bodyPr/>
          <a:lstStyle/>
          <a:p>
            <a:pPr defTabSz="685800"/>
            <a:fld id="{D32D98CE-1A9B-443B-9380-B95FDA57D3C8}" type="datetime1">
              <a:rPr lang="en-GB">
                <a:solidFill>
                  <a:prstClr val="black">
                    <a:tint val="75000"/>
                  </a:prstClr>
                </a:solidFill>
                <a:latin typeface="Calibri" panose="020F0502020204030204"/>
              </a:rPr>
              <a:pPr defTabSz="685800"/>
              <a:t>13/09/2024</a:t>
            </a:fld>
            <a:endParaRPr lang="en-GB">
              <a:solidFill>
                <a:prstClr val="black">
                  <a:tint val="75000"/>
                </a:prstClr>
              </a:solidFill>
              <a:latin typeface="Calibri" panose="020F0502020204030204"/>
            </a:endParaRPr>
          </a:p>
        </p:txBody>
      </p:sp>
      <p:sp>
        <p:nvSpPr>
          <p:cNvPr id="5" name="Slide Number Placeholder 4"/>
          <p:cNvSpPr>
            <a:spLocks noGrp="1"/>
          </p:cNvSpPr>
          <p:nvPr>
            <p:ph type="sldNum" sz="quarter" idx="4294967295"/>
          </p:nvPr>
        </p:nvSpPr>
        <p:spPr/>
        <p:txBody>
          <a:bodyPr/>
          <a:lstStyle/>
          <a:p>
            <a:pPr defTabSz="685800"/>
            <a:fld id="{F2AA622F-02D8-4E1A-8AA2-A662598BA629}" type="slidenum">
              <a:rPr lang="en-GB">
                <a:solidFill>
                  <a:prstClr val="black">
                    <a:tint val="75000"/>
                  </a:prstClr>
                </a:solidFill>
                <a:latin typeface="Calibri" panose="020F0502020204030204"/>
              </a:rPr>
              <a:pPr defTabSz="685800"/>
              <a:t>28</a:t>
            </a:fld>
            <a:endParaRPr lang="en-GB">
              <a:solidFill>
                <a:prstClr val="black">
                  <a:tint val="75000"/>
                </a:prstClr>
              </a:solidFill>
              <a:latin typeface="Calibri" panose="020F0502020204030204"/>
            </a:endParaRPr>
          </a:p>
        </p:txBody>
      </p:sp>
      <p:pic>
        <p:nvPicPr>
          <p:cNvPr id="8" name="Picture 7"/>
          <p:cNvPicPr>
            <a:picLocks noChangeAspect="1"/>
          </p:cNvPicPr>
          <p:nvPr/>
        </p:nvPicPr>
        <p:blipFill>
          <a:blip r:embed="rId2"/>
          <a:stretch>
            <a:fillRect/>
          </a:stretch>
        </p:blipFill>
        <p:spPr>
          <a:xfrm>
            <a:off x="105539" y="1908944"/>
            <a:ext cx="2672135" cy="3815295"/>
          </a:xfrm>
          <a:prstGeom prst="rect">
            <a:avLst/>
          </a:prstGeom>
          <a:ln>
            <a:solidFill>
              <a:schemeClr val="bg1">
                <a:lumMod val="65000"/>
              </a:schemeClr>
            </a:solidFill>
          </a:ln>
        </p:spPr>
      </p:pic>
      <p:pic>
        <p:nvPicPr>
          <p:cNvPr id="9" name="Picture 8"/>
          <p:cNvPicPr>
            <a:picLocks noChangeAspect="1"/>
          </p:cNvPicPr>
          <p:nvPr/>
        </p:nvPicPr>
        <p:blipFill>
          <a:blip r:embed="rId3"/>
          <a:stretch>
            <a:fillRect/>
          </a:stretch>
        </p:blipFill>
        <p:spPr>
          <a:xfrm>
            <a:off x="6374959" y="1908943"/>
            <a:ext cx="2650701" cy="3808151"/>
          </a:xfrm>
          <a:prstGeom prst="rect">
            <a:avLst/>
          </a:prstGeom>
          <a:ln>
            <a:solidFill>
              <a:schemeClr val="bg1">
                <a:lumMod val="65000"/>
              </a:schemeClr>
            </a:solidFill>
          </a:ln>
        </p:spPr>
      </p:pic>
      <p:pic>
        <p:nvPicPr>
          <p:cNvPr id="11" name="Picture 10"/>
          <p:cNvPicPr>
            <a:picLocks noChangeAspect="1"/>
          </p:cNvPicPr>
          <p:nvPr/>
        </p:nvPicPr>
        <p:blipFill>
          <a:blip r:embed="rId4"/>
          <a:stretch>
            <a:fillRect/>
          </a:stretch>
        </p:blipFill>
        <p:spPr>
          <a:xfrm>
            <a:off x="2936089" y="1908943"/>
            <a:ext cx="3280454" cy="3808151"/>
          </a:xfrm>
          <a:prstGeom prst="rect">
            <a:avLst/>
          </a:prstGeom>
          <a:ln>
            <a:solidFill>
              <a:schemeClr val="bg1">
                <a:lumMod val="65000"/>
              </a:schemeClr>
            </a:solidFill>
          </a:ln>
        </p:spPr>
      </p:pic>
    </p:spTree>
    <p:extLst>
      <p:ext uri="{BB962C8B-B14F-4D97-AF65-F5344CB8AC3E}">
        <p14:creationId xmlns:p14="http://schemas.microsoft.com/office/powerpoint/2010/main" val="82876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10000"/>
                            </p:stCondLst>
                            <p:childTnLst>
                              <p:par>
                                <p:cTn id="8" presetID="1" presetClass="entr" presetSubtype="0" fill="hold" nodeType="afterEffect">
                                  <p:stCondLst>
                                    <p:cond delay="50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defTabSz="685800"/>
            <a:endParaRPr lang="en-GB" dirty="0">
              <a:solidFill>
                <a:prstClr val="black">
                  <a:tint val="75000"/>
                </a:prstClr>
              </a:solidFill>
              <a:latin typeface="Calibri" panose="020F0502020204030204"/>
            </a:endParaRPr>
          </a:p>
        </p:txBody>
      </p:sp>
      <p:graphicFrame>
        <p:nvGraphicFramePr>
          <p:cNvPr id="7" name="Content Placeholder 6"/>
          <p:cNvGraphicFramePr>
            <a:graphicFrameLocks/>
          </p:cNvGraphicFramePr>
          <p:nvPr>
            <p:extLst>
              <p:ext uri="{D42A27DB-BD31-4B8C-83A1-F6EECF244321}">
                <p14:modId xmlns:p14="http://schemas.microsoft.com/office/powerpoint/2010/main" val="3521466053"/>
              </p:ext>
            </p:extLst>
          </p:nvPr>
        </p:nvGraphicFramePr>
        <p:xfrm>
          <a:off x="3364706" y="877073"/>
          <a:ext cx="5657850" cy="5021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1393032" y="1134250"/>
            <a:ext cx="2057400" cy="3831818"/>
          </a:xfrm>
          <a:prstGeom prst="rect">
            <a:avLst/>
          </a:prstGeom>
        </p:spPr>
        <p:txBody>
          <a:bodyPr wrap="square">
            <a:spAutoFit/>
          </a:bodyPr>
          <a:lstStyle/>
          <a:p>
            <a:pPr defTabSz="685800"/>
            <a:r>
              <a:rPr lang="en-GB" sz="2100" b="1" dirty="0">
                <a:solidFill>
                  <a:prstClr val="black"/>
                </a:solidFill>
                <a:latin typeface="Calibri" panose="020F0502020204030204"/>
              </a:rPr>
              <a:t>Public Services Reform </a:t>
            </a:r>
            <a:r>
              <a:rPr lang="en-GB" sz="2100" dirty="0">
                <a:solidFill>
                  <a:prstClr val="black"/>
                </a:solidFill>
                <a:latin typeface="Calibri" panose="020F0502020204030204"/>
              </a:rPr>
              <a:t>(The Scottish Public Services Ombudsman) (Healthcare Whistleblowing) </a:t>
            </a:r>
            <a:r>
              <a:rPr lang="en-GB" sz="2100" b="1" dirty="0">
                <a:solidFill>
                  <a:prstClr val="black"/>
                </a:solidFill>
                <a:latin typeface="Calibri" panose="020F0502020204030204"/>
              </a:rPr>
              <a:t>Order</a:t>
            </a:r>
            <a:r>
              <a:rPr lang="en-GB" sz="2100" dirty="0">
                <a:solidFill>
                  <a:prstClr val="black"/>
                </a:solidFill>
                <a:latin typeface="Calibri" panose="020F0502020204030204"/>
              </a:rPr>
              <a:t> </a:t>
            </a:r>
            <a:r>
              <a:rPr lang="en-GB" sz="2100" b="1" dirty="0">
                <a:solidFill>
                  <a:prstClr val="black"/>
                </a:solidFill>
                <a:latin typeface="Calibri" panose="020F0502020204030204"/>
              </a:rPr>
              <a:t>2020</a:t>
            </a:r>
          </a:p>
          <a:p>
            <a:pPr defTabSz="685800"/>
            <a:endParaRPr lang="en-GB" sz="2100" b="1" dirty="0">
              <a:solidFill>
                <a:prstClr val="black"/>
              </a:solidFill>
              <a:latin typeface="Calibri" panose="020F0502020204030204"/>
            </a:endParaRPr>
          </a:p>
          <a:p>
            <a:pPr algn="ctr" defTabSz="685800"/>
            <a:r>
              <a:rPr lang="en-GB" sz="2700" b="1" dirty="0">
                <a:solidFill>
                  <a:srgbClr val="7030A0"/>
                </a:solidFill>
                <a:latin typeface="Calibri" panose="020F0502020204030204"/>
              </a:rPr>
              <a:t>SPSO Powers and Duties</a:t>
            </a:r>
          </a:p>
        </p:txBody>
      </p:sp>
      <p:sp>
        <p:nvSpPr>
          <p:cNvPr id="4" name="Rectangle 3"/>
          <p:cNvSpPr/>
          <p:nvPr/>
        </p:nvSpPr>
        <p:spPr>
          <a:xfrm>
            <a:off x="1" y="5723751"/>
            <a:ext cx="1024639" cy="300082"/>
          </a:xfrm>
          <a:prstGeom prst="rect">
            <a:avLst/>
          </a:prstGeom>
        </p:spPr>
        <p:txBody>
          <a:bodyPr wrap="none">
            <a:spAutoFit/>
          </a:bodyPr>
          <a:lstStyle/>
          <a:p>
            <a:pPr defTabSz="685800"/>
            <a:fld id="{D32D98CE-1A9B-443B-9380-B95FDA57D3C8}" type="datetime1">
              <a:rPr lang="en-GB" sz="1350">
                <a:solidFill>
                  <a:prstClr val="black"/>
                </a:solidFill>
                <a:latin typeface="Calibri" panose="020F0502020204030204"/>
              </a:rPr>
              <a:pPr defTabSz="685800"/>
              <a:t>13/09/2024</a:t>
            </a:fld>
            <a:endParaRPr lang="en-GB" sz="1350" dirty="0">
              <a:solidFill>
                <a:prstClr val="black"/>
              </a:solidFill>
              <a:latin typeface="Calibri" panose="020F0502020204030204"/>
            </a:endParaRPr>
          </a:p>
        </p:txBody>
      </p:sp>
    </p:spTree>
    <p:extLst>
      <p:ext uri="{BB962C8B-B14F-4D97-AF65-F5344CB8AC3E}">
        <p14:creationId xmlns:p14="http://schemas.microsoft.com/office/powerpoint/2010/main" val="282167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B0C1A4-8637-4501-8ED6-60613EDE5B13}"/>
              </a:ext>
            </a:extLst>
          </p:cNvPr>
          <p:cNvSpPr txBox="1"/>
          <p:nvPr/>
        </p:nvSpPr>
        <p:spPr>
          <a:xfrm>
            <a:off x="0" y="2935479"/>
            <a:ext cx="9144000" cy="507831"/>
          </a:xfrm>
          <a:prstGeom prst="rect">
            <a:avLst/>
          </a:prstGeom>
          <a:solidFill>
            <a:schemeClr val="accent5">
              <a:lumMod val="75000"/>
            </a:schemeClr>
          </a:solidFill>
        </p:spPr>
        <p:txBody>
          <a:bodyPr wrap="square" rtlCol="0">
            <a:spAutoFit/>
          </a:bodyPr>
          <a:lstStyle/>
          <a:p>
            <a:pPr algn="ctr" defTabSz="685800"/>
            <a:r>
              <a:rPr lang="en-GB" sz="2700" dirty="0">
                <a:solidFill>
                  <a:prstClr val="white"/>
                </a:solidFill>
                <a:latin typeface="Calibri" panose="020F0502020204030204"/>
              </a:rPr>
              <a:t>Exploring the Lived Experience of People in Northern Ireland</a:t>
            </a:r>
          </a:p>
        </p:txBody>
      </p:sp>
      <p:sp>
        <p:nvSpPr>
          <p:cNvPr id="3" name="TextBox 2">
            <a:extLst>
              <a:ext uri="{FF2B5EF4-FFF2-40B4-BE49-F238E27FC236}">
                <a16:creationId xmlns:a16="http://schemas.microsoft.com/office/drawing/2014/main" id="{B2972C63-45AF-4334-8A10-F185CCD96DD8}"/>
              </a:ext>
            </a:extLst>
          </p:cNvPr>
          <p:cNvSpPr txBox="1"/>
          <p:nvPr/>
        </p:nvSpPr>
        <p:spPr>
          <a:xfrm>
            <a:off x="0" y="3533500"/>
            <a:ext cx="9144000" cy="738664"/>
          </a:xfrm>
          <a:prstGeom prst="rect">
            <a:avLst/>
          </a:prstGeom>
          <a:solidFill>
            <a:srgbClr val="002060"/>
          </a:solidFill>
        </p:spPr>
        <p:txBody>
          <a:bodyPr wrap="square" rtlCol="0">
            <a:spAutoFit/>
          </a:bodyPr>
          <a:lstStyle/>
          <a:p>
            <a:pPr algn="r" defTabSz="685800"/>
            <a:r>
              <a:rPr lang="en-GB" sz="2100" dirty="0">
                <a:solidFill>
                  <a:prstClr val="white"/>
                </a:solidFill>
                <a:latin typeface="Calibri" panose="020F0502020204030204"/>
              </a:rPr>
              <a:t>Linda Craig – Regional Lead for Regional Patient </a:t>
            </a:r>
          </a:p>
          <a:p>
            <a:pPr algn="r" defTabSz="685800"/>
            <a:r>
              <a:rPr lang="en-GB" sz="2100" dirty="0">
                <a:solidFill>
                  <a:prstClr val="white"/>
                </a:solidFill>
                <a:latin typeface="Calibri" panose="020F0502020204030204"/>
              </a:rPr>
              <a:t>Client Experience (PCE) Programme, PHA</a:t>
            </a:r>
          </a:p>
        </p:txBody>
      </p:sp>
      <p:pic>
        <p:nvPicPr>
          <p:cNvPr id="5" name="Picture 4">
            <a:extLst>
              <a:ext uri="{FF2B5EF4-FFF2-40B4-BE49-F238E27FC236}">
                <a16:creationId xmlns:a16="http://schemas.microsoft.com/office/drawing/2014/main" id="{C566A0C2-C369-4FF8-BBDA-2E6048562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050" y="1244682"/>
            <a:ext cx="2537329" cy="704535"/>
          </a:xfrm>
          <a:prstGeom prst="rect">
            <a:avLst/>
          </a:prstGeom>
        </p:spPr>
      </p:pic>
      <p:pic>
        <p:nvPicPr>
          <p:cNvPr id="7" name="Picture 6">
            <a:extLst>
              <a:ext uri="{FF2B5EF4-FFF2-40B4-BE49-F238E27FC236}">
                <a16:creationId xmlns:a16="http://schemas.microsoft.com/office/drawing/2014/main" id="{E8A59090-4341-4B82-BE3C-445570AC6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72" y="1244682"/>
            <a:ext cx="2296825" cy="591262"/>
          </a:xfrm>
          <a:prstGeom prst="rect">
            <a:avLst/>
          </a:prstGeom>
        </p:spPr>
      </p:pic>
    </p:spTree>
    <p:extLst>
      <p:ext uri="{BB962C8B-B14F-4D97-AF65-F5344CB8AC3E}">
        <p14:creationId xmlns:p14="http://schemas.microsoft.com/office/powerpoint/2010/main" val="479180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5" y="192040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2" y="285260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208581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7" y="175823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2" name="Title 1"/>
          <p:cNvSpPr>
            <a:spLocks noGrp="1"/>
          </p:cNvSpPr>
          <p:nvPr>
            <p:ph type="title"/>
          </p:nvPr>
        </p:nvSpPr>
        <p:spPr>
          <a:xfrm>
            <a:off x="495031" y="2932579"/>
            <a:ext cx="2160621" cy="2303930"/>
          </a:xfrm>
        </p:spPr>
        <p:txBody>
          <a:bodyPr vert="horz" lIns="68580" tIns="34290" rIns="68580" bIns="34290" rtlCol="0" anchor="t">
            <a:normAutofit/>
          </a:bodyPr>
          <a:lstStyle/>
          <a:p>
            <a:pPr defTabSz="685800"/>
            <a:r>
              <a:rPr lang="en-US" sz="3000">
                <a:solidFill>
                  <a:srgbClr val="FFFFFF"/>
                </a:solidFill>
                <a:latin typeface="+mj-lt"/>
                <a:cs typeface="+mj-cs"/>
              </a:rPr>
              <a:t>Overview of W/B journey to INWO</a:t>
            </a:r>
          </a:p>
        </p:txBody>
      </p:sp>
      <p:graphicFrame>
        <p:nvGraphicFramePr>
          <p:cNvPr id="4" name="Content Placeholder 3">
            <a:extLst>
              <a:ext uri="{FF2B5EF4-FFF2-40B4-BE49-F238E27FC236}">
                <a16:creationId xmlns:a16="http://schemas.microsoft.com/office/drawing/2014/main" id="{FE82800D-0069-6528-EED8-3DB3F8277EE7}"/>
              </a:ext>
            </a:extLst>
          </p:cNvPr>
          <p:cNvGraphicFramePr>
            <a:graphicFrameLocks noGrp="1"/>
          </p:cNvGraphicFramePr>
          <p:nvPr>
            <p:ph idx="1"/>
          </p:nvPr>
        </p:nvGraphicFramePr>
        <p:xfrm>
          <a:off x="1335024" y="1216284"/>
          <a:ext cx="7692390" cy="4581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1298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7249"/>
            <a:ext cx="9143999" cy="32004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32004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1200151"/>
            <a:ext cx="8458200" cy="44576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p:cNvSpPr>
            <a:spLocks noGrp="1"/>
          </p:cNvSpPr>
          <p:nvPr>
            <p:ph type="title"/>
          </p:nvPr>
        </p:nvSpPr>
        <p:spPr>
          <a:xfrm>
            <a:off x="857250" y="1600199"/>
            <a:ext cx="7429500" cy="514350"/>
          </a:xfrm>
        </p:spPr>
        <p:txBody>
          <a:bodyPr anchor="t">
            <a:normAutofit/>
          </a:bodyPr>
          <a:lstStyle/>
          <a:p>
            <a:r>
              <a:rPr lang="en-GB" sz="3000"/>
              <a:t>Overview of W/B journey with INWO</a:t>
            </a:r>
          </a:p>
        </p:txBody>
      </p:sp>
      <p:graphicFrame>
        <p:nvGraphicFramePr>
          <p:cNvPr id="4" name="Content Placeholder 3">
            <a:extLst>
              <a:ext uri="{FF2B5EF4-FFF2-40B4-BE49-F238E27FC236}">
                <a16:creationId xmlns:a16="http://schemas.microsoft.com/office/drawing/2014/main" id="{FE82800D-0069-6528-EED8-3DB3F8277EE7}"/>
              </a:ext>
            </a:extLst>
          </p:cNvPr>
          <p:cNvGraphicFramePr>
            <a:graphicFrameLocks noGrp="1"/>
          </p:cNvGraphicFramePr>
          <p:nvPr>
            <p:ph idx="1"/>
          </p:nvPr>
        </p:nvGraphicFramePr>
        <p:xfrm>
          <a:off x="514350" y="2460172"/>
          <a:ext cx="8115300" cy="2800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2655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21BC-00EF-CC41-AD47-843BB19D36E2}"/>
              </a:ext>
            </a:extLst>
          </p:cNvPr>
          <p:cNvSpPr>
            <a:spLocks noGrp="1"/>
          </p:cNvSpPr>
          <p:nvPr>
            <p:ph type="title"/>
          </p:nvPr>
        </p:nvSpPr>
        <p:spPr/>
        <p:txBody>
          <a:bodyPr/>
          <a:lstStyle/>
          <a:p>
            <a:r>
              <a:rPr lang="en-GB" dirty="0"/>
              <a:t>Stats only part of the story …</a:t>
            </a:r>
          </a:p>
        </p:txBody>
      </p:sp>
      <p:sp>
        <p:nvSpPr>
          <p:cNvPr id="4" name="Date Placeholder 3">
            <a:extLst>
              <a:ext uri="{FF2B5EF4-FFF2-40B4-BE49-F238E27FC236}">
                <a16:creationId xmlns:a16="http://schemas.microsoft.com/office/drawing/2014/main" id="{FA20EBDB-E8F5-DE36-71F0-AF751CB97C7F}"/>
              </a:ext>
            </a:extLst>
          </p:cNvPr>
          <p:cNvSpPr>
            <a:spLocks noGrp="1"/>
          </p:cNvSpPr>
          <p:nvPr>
            <p:ph type="dt" sz="half" idx="10"/>
          </p:nvPr>
        </p:nvSpPr>
        <p:spPr/>
        <p:txBody>
          <a:bodyPr/>
          <a:lstStyle/>
          <a:p>
            <a:pPr defTabSz="685800"/>
            <a:fld id="{D32D98CE-1A9B-443B-9380-B95FDA57D3C8}" type="datetime1">
              <a:rPr lang="en-GB">
                <a:solidFill>
                  <a:prstClr val="black">
                    <a:tint val="75000"/>
                  </a:prstClr>
                </a:solidFill>
                <a:latin typeface="Calibri" panose="020F0502020204030204"/>
              </a:rPr>
              <a:pPr defTabSz="685800"/>
              <a:t>13/09/2024</a:t>
            </a:fld>
            <a:endParaRPr lang="en-GB">
              <a:solidFill>
                <a:prstClr val="black">
                  <a:tint val="75000"/>
                </a:prstClr>
              </a:solidFill>
              <a:latin typeface="Calibri" panose="020F0502020204030204"/>
            </a:endParaRPr>
          </a:p>
        </p:txBody>
      </p:sp>
      <p:sp>
        <p:nvSpPr>
          <p:cNvPr id="5" name="Slide Number Placeholder 4">
            <a:extLst>
              <a:ext uri="{FF2B5EF4-FFF2-40B4-BE49-F238E27FC236}">
                <a16:creationId xmlns:a16="http://schemas.microsoft.com/office/drawing/2014/main" id="{AF5B80E1-A547-4E0B-A19A-5A0DA4DE4750}"/>
              </a:ext>
            </a:extLst>
          </p:cNvPr>
          <p:cNvSpPr>
            <a:spLocks noGrp="1"/>
          </p:cNvSpPr>
          <p:nvPr>
            <p:ph type="sldNum" sz="quarter" idx="12"/>
          </p:nvPr>
        </p:nvSpPr>
        <p:spPr/>
        <p:txBody>
          <a:bodyPr/>
          <a:lstStyle/>
          <a:p>
            <a:pPr defTabSz="685800"/>
            <a:fld id="{F2AA622F-02D8-4E1A-8AA2-A662598BA629}" type="slidenum">
              <a:rPr lang="en-GB">
                <a:solidFill>
                  <a:prstClr val="black">
                    <a:tint val="75000"/>
                  </a:prstClr>
                </a:solidFill>
                <a:latin typeface="Calibri" panose="020F0502020204030204"/>
              </a:rPr>
              <a:pPr defTabSz="685800"/>
              <a:t>32</a:t>
            </a:fld>
            <a:endParaRPr lang="en-GB">
              <a:solidFill>
                <a:prstClr val="black">
                  <a:tint val="75000"/>
                </a:prstClr>
              </a:solidFill>
              <a:latin typeface="Calibri" panose="020F0502020204030204"/>
            </a:endParaRPr>
          </a:p>
        </p:txBody>
      </p:sp>
      <p:graphicFrame>
        <p:nvGraphicFramePr>
          <p:cNvPr id="7" name="Table 6">
            <a:extLst>
              <a:ext uri="{FF2B5EF4-FFF2-40B4-BE49-F238E27FC236}">
                <a16:creationId xmlns:a16="http://schemas.microsoft.com/office/drawing/2014/main" id="{24E0B424-B668-2D0E-8D3B-AC5F2E858F8D}"/>
              </a:ext>
            </a:extLst>
          </p:cNvPr>
          <p:cNvGraphicFramePr>
            <a:graphicFrameLocks noGrp="1"/>
          </p:cNvGraphicFramePr>
          <p:nvPr/>
        </p:nvGraphicFramePr>
        <p:xfrm>
          <a:off x="777321" y="2001759"/>
          <a:ext cx="7968182" cy="3622758"/>
        </p:xfrm>
        <a:graphic>
          <a:graphicData uri="http://schemas.openxmlformats.org/drawingml/2006/table">
            <a:tbl>
              <a:tblPr firstRow="1" firstCol="1" bandRow="1">
                <a:tableStyleId>{5C22544A-7EE6-4342-B048-85BDC9FD1C3A}</a:tableStyleId>
              </a:tblPr>
              <a:tblGrid>
                <a:gridCol w="1460280">
                  <a:extLst>
                    <a:ext uri="{9D8B030D-6E8A-4147-A177-3AD203B41FA5}">
                      <a16:colId xmlns:a16="http://schemas.microsoft.com/office/drawing/2014/main" val="409497055"/>
                    </a:ext>
                  </a:extLst>
                </a:gridCol>
                <a:gridCol w="1415276">
                  <a:extLst>
                    <a:ext uri="{9D8B030D-6E8A-4147-A177-3AD203B41FA5}">
                      <a16:colId xmlns:a16="http://schemas.microsoft.com/office/drawing/2014/main" val="3499604979"/>
                    </a:ext>
                  </a:extLst>
                </a:gridCol>
                <a:gridCol w="1415276">
                  <a:extLst>
                    <a:ext uri="{9D8B030D-6E8A-4147-A177-3AD203B41FA5}">
                      <a16:colId xmlns:a16="http://schemas.microsoft.com/office/drawing/2014/main" val="2720622050"/>
                    </a:ext>
                  </a:extLst>
                </a:gridCol>
                <a:gridCol w="604965">
                  <a:extLst>
                    <a:ext uri="{9D8B030D-6E8A-4147-A177-3AD203B41FA5}">
                      <a16:colId xmlns:a16="http://schemas.microsoft.com/office/drawing/2014/main" val="3767365124"/>
                    </a:ext>
                  </a:extLst>
                </a:gridCol>
                <a:gridCol w="2050307">
                  <a:extLst>
                    <a:ext uri="{9D8B030D-6E8A-4147-A177-3AD203B41FA5}">
                      <a16:colId xmlns:a16="http://schemas.microsoft.com/office/drawing/2014/main" val="2431851302"/>
                    </a:ext>
                  </a:extLst>
                </a:gridCol>
                <a:gridCol w="1022078">
                  <a:extLst>
                    <a:ext uri="{9D8B030D-6E8A-4147-A177-3AD203B41FA5}">
                      <a16:colId xmlns:a16="http://schemas.microsoft.com/office/drawing/2014/main" val="1693068177"/>
                    </a:ext>
                  </a:extLst>
                </a:gridCol>
              </a:tblGrid>
              <a:tr h="295180">
                <a:tc rowSpan="3" gridSpan="2">
                  <a:txBody>
                    <a:bodyPr/>
                    <a:lstStyle/>
                    <a:p>
                      <a:pPr algn="ctr">
                        <a:lnSpc>
                          <a:spcPct val="115000"/>
                        </a:lnSpc>
                        <a:spcAft>
                          <a:spcPts val="800"/>
                        </a:spcAft>
                      </a:pPr>
                      <a:r>
                        <a:rPr lang="en-GB" sz="1800">
                          <a:effectLst/>
                        </a:rPr>
                        <a:t> </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b"/>
                </a:tc>
                <a:tc rowSpan="3" hMerge="1">
                  <a:txBody>
                    <a:bodyPr/>
                    <a:lstStyle/>
                    <a:p>
                      <a:endParaRPr lang="en-GB"/>
                    </a:p>
                  </a:txBody>
                  <a:tcPr/>
                </a:tc>
                <a:tc gridSpan="4">
                  <a:txBody>
                    <a:bodyPr/>
                    <a:lstStyle/>
                    <a:p>
                      <a:pPr algn="ctr">
                        <a:lnSpc>
                          <a:spcPct val="115000"/>
                        </a:lnSpc>
                        <a:spcAft>
                          <a:spcPts val="800"/>
                        </a:spcAft>
                      </a:pPr>
                      <a:r>
                        <a:rPr lang="en-GB" sz="1800">
                          <a:effectLst/>
                        </a:rPr>
                        <a:t>All cases received</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76090556"/>
                  </a:ext>
                </a:extLst>
              </a:tr>
              <a:tr h="670958">
                <a:tc gridSpan="2" vMerge="1">
                  <a:txBody>
                    <a:bodyPr/>
                    <a:lstStyle/>
                    <a:p>
                      <a:endParaRPr lang="en-GB"/>
                    </a:p>
                  </a:txBody>
                  <a:tcPr/>
                </a:tc>
                <a:tc hMerge="1" vMerge="1">
                  <a:txBody>
                    <a:bodyPr/>
                    <a:lstStyle/>
                    <a:p>
                      <a:endParaRPr lang="en-GB"/>
                    </a:p>
                  </a:txBody>
                  <a:tcPr/>
                </a:tc>
                <a:tc gridSpan="2">
                  <a:txBody>
                    <a:bodyPr/>
                    <a:lstStyle/>
                    <a:p>
                      <a:pPr algn="ctr">
                        <a:lnSpc>
                          <a:spcPct val="115000"/>
                        </a:lnSpc>
                        <a:spcAft>
                          <a:spcPts val="800"/>
                        </a:spcAft>
                      </a:pPr>
                      <a:r>
                        <a:rPr lang="en-GB" sz="1800">
                          <a:effectLst/>
                        </a:rPr>
                        <a:t>Case numbers</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b"/>
                </a:tc>
                <a:tc hMerge="1">
                  <a:txBody>
                    <a:bodyPr/>
                    <a:lstStyle/>
                    <a:p>
                      <a:endParaRPr lang="en-GB"/>
                    </a:p>
                  </a:txBody>
                  <a:tcPr/>
                </a:tc>
                <a:tc gridSpan="2">
                  <a:txBody>
                    <a:bodyPr/>
                    <a:lstStyle/>
                    <a:p>
                      <a:pPr algn="ctr">
                        <a:lnSpc>
                          <a:spcPct val="115000"/>
                        </a:lnSpc>
                        <a:spcAft>
                          <a:spcPts val="800"/>
                        </a:spcAft>
                      </a:pPr>
                      <a:r>
                        <a:rPr lang="en-GB" sz="1800" dirty="0">
                          <a:effectLst/>
                        </a:rPr>
                        <a:t>Difference in cases compared to same quarter, previous year</a:t>
                      </a:r>
                      <a:endPar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b"/>
                </a:tc>
                <a:tc hMerge="1">
                  <a:txBody>
                    <a:bodyPr/>
                    <a:lstStyle/>
                    <a:p>
                      <a:endParaRPr lang="en-GB"/>
                    </a:p>
                  </a:txBody>
                  <a:tcPr/>
                </a:tc>
                <a:extLst>
                  <a:ext uri="{0D108BD9-81ED-4DB2-BD59-A6C34878D82A}">
                    <a16:rowId xmlns:a16="http://schemas.microsoft.com/office/drawing/2014/main" val="3859297149"/>
                  </a:ext>
                </a:extLst>
              </a:tr>
              <a:tr h="295180">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800"/>
                        </a:spcAft>
                      </a:pPr>
                      <a:r>
                        <a:rPr lang="en-GB" sz="1800">
                          <a:effectLst/>
                        </a:rPr>
                        <a:t>Quarterly</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YTD</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Quarterly</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YTD</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41012955"/>
                  </a:ext>
                </a:extLst>
              </a:tr>
              <a:tr h="295180">
                <a:tc>
                  <a:txBody>
                    <a:bodyPr/>
                    <a:lstStyle/>
                    <a:p>
                      <a:pPr algn="ctr">
                        <a:lnSpc>
                          <a:spcPct val="115000"/>
                        </a:lnSpc>
                        <a:spcAft>
                          <a:spcPts val="800"/>
                        </a:spcAft>
                      </a:pPr>
                      <a:r>
                        <a:rPr lang="en-GB" sz="1800">
                          <a:effectLst/>
                        </a:rPr>
                        <a:t>21/22</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nSpc>
                          <a:spcPct val="115000"/>
                        </a:lnSpc>
                        <a:spcAft>
                          <a:spcPts val="800"/>
                        </a:spcAft>
                      </a:pPr>
                      <a:r>
                        <a:rPr lang="en-GB" sz="1800">
                          <a:effectLst/>
                        </a:rPr>
                        <a:t>Q4</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26</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dirty="0">
                          <a:solidFill>
                            <a:srgbClr val="FF0000"/>
                          </a:solidFill>
                          <a:effectLst/>
                        </a:rPr>
                        <a:t>114</a:t>
                      </a:r>
                      <a:endParaRPr lang="en-GB"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rowSpan="4">
                  <a:txBody>
                    <a:bodyPr/>
                    <a:lstStyle/>
                    <a:p>
                      <a:pPr>
                        <a:lnSpc>
                          <a:spcPct val="115000"/>
                        </a:lnSpc>
                      </a:pPr>
                      <a:endParaRPr lang="en-GB" sz="1800">
                        <a:effectLst/>
                        <a:latin typeface="Arial" panose="020B0604020202020204" pitchFamily="34" charset="0"/>
                        <a:cs typeface="Times New Roman" panose="02020603050405020304" pitchFamily="18" charset="0"/>
                      </a:endParaRPr>
                    </a:p>
                  </a:txBody>
                  <a:tcPr marL="51435" marR="51435" marT="0" marB="0" anchor="b"/>
                </a:tc>
                <a:tc rowSpan="4">
                  <a:txBody>
                    <a:bodyPr/>
                    <a:lstStyle/>
                    <a:p>
                      <a:pPr>
                        <a:lnSpc>
                          <a:spcPct val="115000"/>
                        </a:lnSpc>
                      </a:pPr>
                      <a:endParaRPr lang="en-GB" sz="1800">
                        <a:effectLst/>
                        <a:latin typeface="Arial" panose="020B060402020202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047523495"/>
                  </a:ext>
                </a:extLst>
              </a:tr>
              <a:tr h="295180">
                <a:tc rowSpan="4">
                  <a:txBody>
                    <a:bodyPr/>
                    <a:lstStyle/>
                    <a:p>
                      <a:pPr algn="ctr">
                        <a:lnSpc>
                          <a:spcPct val="115000"/>
                        </a:lnSpc>
                        <a:spcAft>
                          <a:spcPts val="800"/>
                        </a:spcAft>
                      </a:pPr>
                      <a:r>
                        <a:rPr lang="en-GB" sz="1800">
                          <a:effectLst/>
                        </a:rPr>
                        <a:t>22/23</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nSpc>
                          <a:spcPct val="115000"/>
                        </a:lnSpc>
                        <a:spcAft>
                          <a:spcPts val="800"/>
                        </a:spcAft>
                      </a:pPr>
                      <a:r>
                        <a:rPr lang="en-GB" sz="1800">
                          <a:effectLst/>
                        </a:rPr>
                        <a:t>Q1</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26</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26</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4071344"/>
                  </a:ext>
                </a:extLst>
              </a:tr>
              <a:tr h="295180">
                <a:tc vMerge="1">
                  <a:txBody>
                    <a:bodyPr/>
                    <a:lstStyle/>
                    <a:p>
                      <a:endParaRPr lang="en-GB"/>
                    </a:p>
                  </a:txBody>
                  <a:tcPr/>
                </a:tc>
                <a:tc>
                  <a:txBody>
                    <a:bodyPr/>
                    <a:lstStyle/>
                    <a:p>
                      <a:pPr>
                        <a:lnSpc>
                          <a:spcPct val="115000"/>
                        </a:lnSpc>
                        <a:spcAft>
                          <a:spcPts val="800"/>
                        </a:spcAft>
                      </a:pPr>
                      <a:r>
                        <a:rPr lang="en-GB" sz="1800">
                          <a:effectLst/>
                        </a:rPr>
                        <a:t>Q2</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33</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59</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031678534"/>
                  </a:ext>
                </a:extLst>
              </a:tr>
              <a:tr h="295180">
                <a:tc vMerge="1">
                  <a:txBody>
                    <a:bodyPr/>
                    <a:lstStyle/>
                    <a:p>
                      <a:endParaRPr lang="en-GB"/>
                    </a:p>
                  </a:txBody>
                  <a:tcPr/>
                </a:tc>
                <a:tc>
                  <a:txBody>
                    <a:bodyPr/>
                    <a:lstStyle/>
                    <a:p>
                      <a:pPr>
                        <a:lnSpc>
                          <a:spcPct val="115000"/>
                        </a:lnSpc>
                        <a:spcAft>
                          <a:spcPts val="800"/>
                        </a:spcAft>
                      </a:pPr>
                      <a:r>
                        <a:rPr lang="en-GB" sz="1800">
                          <a:effectLst/>
                        </a:rPr>
                        <a:t>Q3</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29</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88</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40760072"/>
                  </a:ext>
                </a:extLst>
              </a:tr>
              <a:tr h="295180">
                <a:tc vMerge="1">
                  <a:txBody>
                    <a:bodyPr/>
                    <a:lstStyle/>
                    <a:p>
                      <a:endParaRPr lang="en-GB"/>
                    </a:p>
                  </a:txBody>
                  <a:tcPr/>
                </a:tc>
                <a:tc>
                  <a:txBody>
                    <a:bodyPr/>
                    <a:lstStyle/>
                    <a:p>
                      <a:pPr>
                        <a:lnSpc>
                          <a:spcPct val="115000"/>
                        </a:lnSpc>
                        <a:spcAft>
                          <a:spcPts val="800"/>
                        </a:spcAft>
                      </a:pPr>
                      <a:r>
                        <a:rPr lang="en-GB" sz="1800">
                          <a:effectLst/>
                        </a:rPr>
                        <a:t>Q4</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42</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dirty="0">
                          <a:solidFill>
                            <a:srgbClr val="FF0000"/>
                          </a:solidFill>
                          <a:effectLst/>
                        </a:rPr>
                        <a:t>130</a:t>
                      </a:r>
                      <a:endParaRPr lang="en-GB"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dirty="0">
                          <a:effectLst/>
                        </a:rPr>
                        <a:t>16</a:t>
                      </a:r>
                      <a:endPar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b"/>
                </a:tc>
                <a:tc>
                  <a:txBody>
                    <a:bodyPr/>
                    <a:lstStyle/>
                    <a:p>
                      <a:pPr algn="ctr">
                        <a:lnSpc>
                          <a:spcPct val="115000"/>
                        </a:lnSpc>
                        <a:spcAft>
                          <a:spcPts val="800"/>
                        </a:spcAft>
                      </a:pPr>
                      <a:r>
                        <a:rPr lang="en-GB" sz="1800">
                          <a:effectLst/>
                        </a:rPr>
                        <a:t>16</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1252273494"/>
                  </a:ext>
                </a:extLst>
              </a:tr>
              <a:tr h="295180">
                <a:tc rowSpan="3">
                  <a:txBody>
                    <a:bodyPr/>
                    <a:lstStyle/>
                    <a:p>
                      <a:pPr algn="ctr">
                        <a:lnSpc>
                          <a:spcPct val="115000"/>
                        </a:lnSpc>
                        <a:spcAft>
                          <a:spcPts val="800"/>
                        </a:spcAft>
                      </a:pPr>
                      <a:r>
                        <a:rPr lang="en-GB" sz="1800">
                          <a:effectLst/>
                        </a:rPr>
                        <a:t>23/24</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nSpc>
                          <a:spcPct val="115000"/>
                        </a:lnSpc>
                        <a:spcAft>
                          <a:spcPts val="800"/>
                        </a:spcAft>
                      </a:pPr>
                      <a:r>
                        <a:rPr lang="en-GB" sz="1800">
                          <a:effectLst/>
                        </a:rPr>
                        <a:t>Q1</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34</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34</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8</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b"/>
                </a:tc>
                <a:tc>
                  <a:txBody>
                    <a:bodyPr/>
                    <a:lstStyle/>
                    <a:p>
                      <a:pPr algn="ctr">
                        <a:lnSpc>
                          <a:spcPct val="115000"/>
                        </a:lnSpc>
                        <a:spcAft>
                          <a:spcPts val="800"/>
                        </a:spcAft>
                      </a:pPr>
                      <a:r>
                        <a:rPr lang="en-GB" sz="1800">
                          <a:effectLst/>
                        </a:rPr>
                        <a:t>8</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13988540"/>
                  </a:ext>
                </a:extLst>
              </a:tr>
              <a:tr h="295180">
                <a:tc vMerge="1">
                  <a:txBody>
                    <a:bodyPr/>
                    <a:lstStyle/>
                    <a:p>
                      <a:endParaRPr lang="en-GB"/>
                    </a:p>
                  </a:txBody>
                  <a:tcPr/>
                </a:tc>
                <a:tc>
                  <a:txBody>
                    <a:bodyPr/>
                    <a:lstStyle/>
                    <a:p>
                      <a:pPr>
                        <a:lnSpc>
                          <a:spcPct val="115000"/>
                        </a:lnSpc>
                        <a:spcAft>
                          <a:spcPts val="800"/>
                        </a:spcAft>
                      </a:pPr>
                      <a:r>
                        <a:rPr lang="en-GB" sz="1800">
                          <a:effectLst/>
                        </a:rPr>
                        <a:t>Q2</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32</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66</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-1</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b"/>
                </a:tc>
                <a:tc>
                  <a:txBody>
                    <a:bodyPr/>
                    <a:lstStyle/>
                    <a:p>
                      <a:pPr algn="ctr">
                        <a:lnSpc>
                          <a:spcPct val="115000"/>
                        </a:lnSpc>
                        <a:spcAft>
                          <a:spcPts val="800"/>
                        </a:spcAft>
                      </a:pPr>
                      <a:r>
                        <a:rPr lang="en-GB" sz="1800">
                          <a:effectLst/>
                        </a:rPr>
                        <a:t>7</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499706914"/>
                  </a:ext>
                </a:extLst>
              </a:tr>
              <a:tr h="295180">
                <a:tc vMerge="1">
                  <a:txBody>
                    <a:bodyPr/>
                    <a:lstStyle/>
                    <a:p>
                      <a:endParaRPr lang="en-GB"/>
                    </a:p>
                  </a:txBody>
                  <a:tcPr/>
                </a:tc>
                <a:tc>
                  <a:txBody>
                    <a:bodyPr/>
                    <a:lstStyle/>
                    <a:p>
                      <a:pPr>
                        <a:lnSpc>
                          <a:spcPct val="115000"/>
                        </a:lnSpc>
                        <a:spcAft>
                          <a:spcPts val="800"/>
                        </a:spcAft>
                      </a:pPr>
                      <a:r>
                        <a:rPr lang="en-GB" sz="1800">
                          <a:effectLst/>
                        </a:rPr>
                        <a:t>Q3</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26</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dirty="0">
                          <a:solidFill>
                            <a:srgbClr val="FF0000"/>
                          </a:solidFill>
                          <a:effectLst/>
                        </a:rPr>
                        <a:t>92</a:t>
                      </a:r>
                      <a:endParaRPr lang="en-GB"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algn="ctr">
                        <a:lnSpc>
                          <a:spcPct val="115000"/>
                        </a:lnSpc>
                        <a:spcAft>
                          <a:spcPts val="800"/>
                        </a:spcAft>
                      </a:pPr>
                      <a:r>
                        <a:rPr lang="en-GB" sz="1800">
                          <a:effectLst/>
                        </a:rPr>
                        <a:t>-3</a:t>
                      </a:r>
                      <a:endPar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b"/>
                </a:tc>
                <a:tc>
                  <a:txBody>
                    <a:bodyPr/>
                    <a:lstStyle/>
                    <a:p>
                      <a:pPr algn="ctr">
                        <a:lnSpc>
                          <a:spcPct val="115000"/>
                        </a:lnSpc>
                        <a:spcAft>
                          <a:spcPts val="800"/>
                        </a:spcAft>
                      </a:pPr>
                      <a:r>
                        <a:rPr lang="en-GB" sz="1800" dirty="0">
                          <a:effectLst/>
                        </a:rPr>
                        <a:t>4</a:t>
                      </a:r>
                      <a:endPar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820255554"/>
                  </a:ext>
                </a:extLst>
              </a:tr>
            </a:tbl>
          </a:graphicData>
        </a:graphic>
      </p:graphicFrame>
    </p:spTree>
    <p:extLst>
      <p:ext uri="{BB962C8B-B14F-4D97-AF65-F5344CB8AC3E}">
        <p14:creationId xmlns:p14="http://schemas.microsoft.com/office/powerpoint/2010/main" val="2618313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9D21-719D-38CA-B17A-C3A513186C02}"/>
              </a:ext>
            </a:extLst>
          </p:cNvPr>
          <p:cNvSpPr>
            <a:spLocks noGrp="1"/>
          </p:cNvSpPr>
          <p:nvPr>
            <p:ph type="title"/>
          </p:nvPr>
        </p:nvSpPr>
        <p:spPr/>
        <p:txBody>
          <a:bodyPr>
            <a:normAutofit/>
          </a:bodyPr>
          <a:lstStyle/>
          <a:p>
            <a:r>
              <a:rPr lang="en-GB" sz="3600" b="1" dirty="0"/>
              <a:t>Challenges and opportunities</a:t>
            </a:r>
          </a:p>
        </p:txBody>
      </p:sp>
      <p:sp>
        <p:nvSpPr>
          <p:cNvPr id="3" name="Content Placeholder 2">
            <a:extLst>
              <a:ext uri="{FF2B5EF4-FFF2-40B4-BE49-F238E27FC236}">
                <a16:creationId xmlns:a16="http://schemas.microsoft.com/office/drawing/2014/main" id="{6B8FC65E-5561-FB6D-5370-569AB67D0B22}"/>
              </a:ext>
            </a:extLst>
          </p:cNvPr>
          <p:cNvSpPr>
            <a:spLocks noGrp="1"/>
          </p:cNvSpPr>
          <p:nvPr>
            <p:ph idx="1"/>
          </p:nvPr>
        </p:nvSpPr>
        <p:spPr>
          <a:xfrm>
            <a:off x="1287998" y="1997632"/>
            <a:ext cx="7483385" cy="3626882"/>
          </a:xfrm>
        </p:spPr>
        <p:txBody>
          <a:bodyPr>
            <a:normAutofit fontScale="92500" lnSpcReduction="10000"/>
          </a:bodyPr>
          <a:lstStyle/>
          <a:p>
            <a:r>
              <a:rPr lang="en-GB" dirty="0"/>
              <a:t>There was little or no meaningful data</a:t>
            </a:r>
          </a:p>
          <a:p>
            <a:r>
              <a:rPr lang="en-GB" dirty="0"/>
              <a:t>Primary care (GPs, dentists, pharmacists)</a:t>
            </a:r>
          </a:p>
          <a:p>
            <a:r>
              <a:rPr lang="en-GB" dirty="0"/>
              <a:t>More complex investigation </a:t>
            </a:r>
          </a:p>
          <a:p>
            <a:r>
              <a:rPr lang="en-GB" dirty="0"/>
              <a:t>Expectations – understandably high</a:t>
            </a:r>
          </a:p>
          <a:p>
            <a:r>
              <a:rPr lang="en-GB" dirty="0"/>
              <a:t>Trust and confidence</a:t>
            </a:r>
          </a:p>
          <a:p>
            <a:r>
              <a:rPr lang="en-GB" dirty="0"/>
              <a:t>Framing the concern</a:t>
            </a:r>
          </a:p>
          <a:p>
            <a:pPr lvl="1"/>
            <a:r>
              <a:rPr lang="en-GB" dirty="0"/>
              <a:t>HR</a:t>
            </a:r>
          </a:p>
          <a:p>
            <a:pPr lvl="1"/>
            <a:r>
              <a:rPr lang="en-GB" dirty="0"/>
              <a:t>Patient safety</a:t>
            </a:r>
          </a:p>
          <a:p>
            <a:pPr lvl="1"/>
            <a:r>
              <a:rPr lang="en-GB" dirty="0"/>
              <a:t>Speak-up culture</a:t>
            </a:r>
          </a:p>
          <a:p>
            <a:pPr lvl="1"/>
            <a:r>
              <a:rPr lang="en-GB" dirty="0"/>
              <a:t>Detriment</a:t>
            </a:r>
          </a:p>
          <a:p>
            <a:pPr lvl="1"/>
            <a:endParaRPr lang="en-GB" dirty="0"/>
          </a:p>
          <a:p>
            <a:endParaRPr lang="en-GB" dirty="0"/>
          </a:p>
        </p:txBody>
      </p:sp>
      <p:sp>
        <p:nvSpPr>
          <p:cNvPr id="4" name="Date Placeholder 3">
            <a:extLst>
              <a:ext uri="{FF2B5EF4-FFF2-40B4-BE49-F238E27FC236}">
                <a16:creationId xmlns:a16="http://schemas.microsoft.com/office/drawing/2014/main" id="{28ABF0FE-806C-9B26-4D46-66B0EBEBD3C0}"/>
              </a:ext>
            </a:extLst>
          </p:cNvPr>
          <p:cNvSpPr>
            <a:spLocks noGrp="1"/>
          </p:cNvSpPr>
          <p:nvPr>
            <p:ph type="dt" sz="half" idx="10"/>
          </p:nvPr>
        </p:nvSpPr>
        <p:spPr/>
        <p:txBody>
          <a:bodyPr/>
          <a:lstStyle/>
          <a:p>
            <a:pPr defTabSz="685800"/>
            <a:fld id="{D32D98CE-1A9B-443B-9380-B95FDA57D3C8}" type="datetime1">
              <a:rPr lang="en-GB">
                <a:solidFill>
                  <a:prstClr val="black">
                    <a:tint val="75000"/>
                  </a:prstClr>
                </a:solidFill>
                <a:latin typeface="Calibri" panose="020F0502020204030204"/>
              </a:rPr>
              <a:pPr defTabSz="685800"/>
              <a:t>13/09/2024</a:t>
            </a:fld>
            <a:endParaRPr lang="en-GB">
              <a:solidFill>
                <a:prstClr val="black">
                  <a:tint val="75000"/>
                </a:prstClr>
              </a:solidFill>
              <a:latin typeface="Calibri" panose="020F0502020204030204"/>
            </a:endParaRPr>
          </a:p>
        </p:txBody>
      </p:sp>
      <p:sp>
        <p:nvSpPr>
          <p:cNvPr id="5" name="Slide Number Placeholder 4">
            <a:extLst>
              <a:ext uri="{FF2B5EF4-FFF2-40B4-BE49-F238E27FC236}">
                <a16:creationId xmlns:a16="http://schemas.microsoft.com/office/drawing/2014/main" id="{096612C8-DD95-44E6-C02B-7D24D05879DE}"/>
              </a:ext>
            </a:extLst>
          </p:cNvPr>
          <p:cNvSpPr>
            <a:spLocks noGrp="1"/>
          </p:cNvSpPr>
          <p:nvPr>
            <p:ph type="sldNum" sz="quarter" idx="12"/>
          </p:nvPr>
        </p:nvSpPr>
        <p:spPr/>
        <p:txBody>
          <a:bodyPr/>
          <a:lstStyle/>
          <a:p>
            <a:pPr defTabSz="685800"/>
            <a:fld id="{F2AA622F-02D8-4E1A-8AA2-A662598BA629}" type="slidenum">
              <a:rPr lang="en-GB">
                <a:solidFill>
                  <a:prstClr val="black">
                    <a:tint val="75000"/>
                  </a:prstClr>
                </a:solidFill>
                <a:latin typeface="Calibri" panose="020F0502020204030204"/>
              </a:rPr>
              <a:pPr defTabSz="685800"/>
              <a:t>33</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3116459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9" name="Picture 68">
            <a:extLst>
              <a:ext uri="{FF2B5EF4-FFF2-40B4-BE49-F238E27FC236}">
                <a16:creationId xmlns:a16="http://schemas.microsoft.com/office/drawing/2014/main" id="{9D70EEAE-0290-21FC-58F2-D42F523591DC}"/>
              </a:ext>
            </a:extLst>
          </p:cNvPr>
          <p:cNvPicPr>
            <a:picLocks noChangeAspect="1"/>
          </p:cNvPicPr>
          <p:nvPr/>
        </p:nvPicPr>
        <p:blipFill rotWithShape="1">
          <a:blip r:embed="rId2">
            <a:alphaModFix amt="35000"/>
          </a:blip>
          <a:srcRect b="15730"/>
          <a:stretch/>
        </p:blipFill>
        <p:spPr>
          <a:xfrm>
            <a:off x="15" y="857257"/>
            <a:ext cx="9143985" cy="5143493"/>
          </a:xfrm>
          <a:prstGeom prst="rect">
            <a:avLst/>
          </a:prstGeom>
        </p:spPr>
      </p:pic>
      <p:sp>
        <p:nvSpPr>
          <p:cNvPr id="2" name="Title 1">
            <a:extLst>
              <a:ext uri="{FF2B5EF4-FFF2-40B4-BE49-F238E27FC236}">
                <a16:creationId xmlns:a16="http://schemas.microsoft.com/office/drawing/2014/main" id="{4B1C7358-9AC7-B51C-4820-A30F48FB229E}"/>
              </a:ext>
            </a:extLst>
          </p:cNvPr>
          <p:cNvSpPr>
            <a:spLocks noGrp="1"/>
          </p:cNvSpPr>
          <p:nvPr>
            <p:ph type="title"/>
          </p:nvPr>
        </p:nvSpPr>
        <p:spPr>
          <a:xfrm>
            <a:off x="628650" y="1131094"/>
            <a:ext cx="7886700" cy="994172"/>
          </a:xfrm>
        </p:spPr>
        <p:txBody>
          <a:bodyPr>
            <a:normAutofit/>
          </a:bodyPr>
          <a:lstStyle/>
          <a:p>
            <a:r>
              <a:rPr lang="en-GB">
                <a:solidFill>
                  <a:srgbClr val="FFFFFF"/>
                </a:solidFill>
              </a:rPr>
              <a:t>Emerging learning</a:t>
            </a:r>
          </a:p>
        </p:txBody>
      </p:sp>
      <p:sp>
        <p:nvSpPr>
          <p:cNvPr id="4" name="Date Placeholder 3">
            <a:extLst>
              <a:ext uri="{FF2B5EF4-FFF2-40B4-BE49-F238E27FC236}">
                <a16:creationId xmlns:a16="http://schemas.microsoft.com/office/drawing/2014/main" id="{F34A14C0-F3C6-8F57-459F-E70B63073FFA}"/>
              </a:ext>
            </a:extLst>
          </p:cNvPr>
          <p:cNvSpPr>
            <a:spLocks noGrp="1"/>
          </p:cNvSpPr>
          <p:nvPr>
            <p:ph type="dt" sz="half" idx="10"/>
          </p:nvPr>
        </p:nvSpPr>
        <p:spPr>
          <a:xfrm>
            <a:off x="628650" y="5624513"/>
            <a:ext cx="2057400" cy="273844"/>
          </a:xfrm>
        </p:spPr>
        <p:txBody>
          <a:bodyPr>
            <a:normAutofit/>
          </a:bodyPr>
          <a:lstStyle/>
          <a:p>
            <a:pPr defTabSz="685800">
              <a:spcAft>
                <a:spcPts val="450"/>
              </a:spcAft>
            </a:pPr>
            <a:fld id="{D32D98CE-1A9B-443B-9380-B95FDA57D3C8}" type="datetime1">
              <a:rPr lang="en-GB">
                <a:solidFill>
                  <a:srgbClr val="FFFFFF"/>
                </a:solidFill>
                <a:latin typeface="Calibri" panose="020F0502020204030204"/>
              </a:rPr>
              <a:pPr defTabSz="685800">
                <a:spcAft>
                  <a:spcPts val="450"/>
                </a:spcAft>
              </a:pPr>
              <a:t>13/09/2024</a:t>
            </a:fld>
            <a:endParaRPr lang="en-GB">
              <a:solidFill>
                <a:srgbClr val="FFFFFF"/>
              </a:solidFill>
              <a:latin typeface="Calibri" panose="020F0502020204030204"/>
            </a:endParaRPr>
          </a:p>
        </p:txBody>
      </p:sp>
      <p:sp>
        <p:nvSpPr>
          <p:cNvPr id="5" name="Slide Number Placeholder 4">
            <a:extLst>
              <a:ext uri="{FF2B5EF4-FFF2-40B4-BE49-F238E27FC236}">
                <a16:creationId xmlns:a16="http://schemas.microsoft.com/office/drawing/2014/main" id="{5830F338-117C-93E8-293B-F87B868A3589}"/>
              </a:ext>
            </a:extLst>
          </p:cNvPr>
          <p:cNvSpPr>
            <a:spLocks noGrp="1"/>
          </p:cNvSpPr>
          <p:nvPr>
            <p:ph type="sldNum" sz="quarter" idx="12"/>
          </p:nvPr>
        </p:nvSpPr>
        <p:spPr>
          <a:xfrm>
            <a:off x="6457950" y="5624513"/>
            <a:ext cx="2057400" cy="273844"/>
          </a:xfrm>
        </p:spPr>
        <p:txBody>
          <a:bodyPr>
            <a:normAutofit/>
          </a:bodyPr>
          <a:lstStyle/>
          <a:p>
            <a:pPr defTabSz="685800">
              <a:spcAft>
                <a:spcPts val="450"/>
              </a:spcAft>
            </a:pPr>
            <a:fld id="{F2AA622F-02D8-4E1A-8AA2-A662598BA629}" type="slidenum">
              <a:rPr lang="en-GB">
                <a:solidFill>
                  <a:srgbClr val="FFFFFF"/>
                </a:solidFill>
                <a:latin typeface="Calibri" panose="020F0502020204030204"/>
              </a:rPr>
              <a:pPr defTabSz="685800">
                <a:spcAft>
                  <a:spcPts val="450"/>
                </a:spcAft>
              </a:pPr>
              <a:t>34</a:t>
            </a:fld>
            <a:endParaRPr lang="en-GB">
              <a:solidFill>
                <a:srgbClr val="FFFFFF"/>
              </a:solidFill>
              <a:latin typeface="Calibri" panose="020F0502020204030204"/>
            </a:endParaRPr>
          </a:p>
        </p:txBody>
      </p:sp>
      <p:graphicFrame>
        <p:nvGraphicFramePr>
          <p:cNvPr id="49" name="Content Placeholder 2">
            <a:extLst>
              <a:ext uri="{FF2B5EF4-FFF2-40B4-BE49-F238E27FC236}">
                <a16:creationId xmlns:a16="http://schemas.microsoft.com/office/drawing/2014/main" id="{E5C1DCBC-07A2-D77A-5E08-B108F88F318D}"/>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1956143"/>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666998"/>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1" y="117386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2" y="134860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3" y="857250"/>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4" name="Date Placeholder 3">
            <a:extLst>
              <a:ext uri="{FF2B5EF4-FFF2-40B4-BE49-F238E27FC236}">
                <a16:creationId xmlns:a16="http://schemas.microsoft.com/office/drawing/2014/main" id="{9CA51493-6377-9586-DFF3-9543EF6DCCDF}"/>
              </a:ext>
            </a:extLst>
          </p:cNvPr>
          <p:cNvSpPr>
            <a:spLocks noGrp="1"/>
          </p:cNvSpPr>
          <p:nvPr>
            <p:ph type="dt" sz="half" idx="10"/>
          </p:nvPr>
        </p:nvSpPr>
        <p:spPr>
          <a:xfrm>
            <a:off x="482600" y="5624513"/>
            <a:ext cx="2057400" cy="273844"/>
          </a:xfrm>
        </p:spPr>
        <p:txBody>
          <a:bodyPr vert="horz" lIns="68580" tIns="34290" rIns="68580" bIns="34290" rtlCol="0" anchor="ctr">
            <a:normAutofit/>
          </a:bodyPr>
          <a:lstStyle/>
          <a:p>
            <a:pPr defTabSz="685800">
              <a:spcAft>
                <a:spcPts val="450"/>
              </a:spcAft>
            </a:pPr>
            <a:fld id="{D32D98CE-1A9B-443B-9380-B95FDA57D3C8}" type="datetime1">
              <a:rPr lang="en-US">
                <a:solidFill>
                  <a:prstClr val="black">
                    <a:tint val="75000"/>
                  </a:prstClr>
                </a:solidFill>
                <a:latin typeface="Calibri" panose="020F0502020204030204"/>
              </a:rPr>
              <a:pPr defTabSz="685800">
                <a:spcAft>
                  <a:spcPts val="450"/>
                </a:spcAft>
              </a:pPr>
              <a:t>9/13/2024</a:t>
            </a:fld>
            <a:endParaRPr lang="en-US">
              <a:solidFill>
                <a:prstClr val="black">
                  <a:tint val="75000"/>
                </a:prstClr>
              </a:solidFill>
              <a:latin typeface="Calibri" panose="020F0502020204030204"/>
            </a:endParaRPr>
          </a:p>
        </p:txBody>
      </p:sp>
      <p:sp>
        <p:nvSpPr>
          <p:cNvPr id="5" name="Slide Number Placeholder 4">
            <a:extLst>
              <a:ext uri="{FF2B5EF4-FFF2-40B4-BE49-F238E27FC236}">
                <a16:creationId xmlns:a16="http://schemas.microsoft.com/office/drawing/2014/main" id="{466BA50E-72D2-0479-FC5A-6EEE69DC281A}"/>
              </a:ext>
            </a:extLst>
          </p:cNvPr>
          <p:cNvSpPr>
            <a:spLocks noGrp="1"/>
          </p:cNvSpPr>
          <p:nvPr>
            <p:ph type="sldNum" sz="quarter" idx="12"/>
          </p:nvPr>
        </p:nvSpPr>
        <p:spPr>
          <a:xfrm>
            <a:off x="6604000" y="5624513"/>
            <a:ext cx="2057400" cy="273844"/>
          </a:xfrm>
        </p:spPr>
        <p:txBody>
          <a:bodyPr vert="horz" lIns="68580" tIns="34290" rIns="68580" bIns="34290" rtlCol="0" anchor="ctr">
            <a:normAutofit/>
          </a:bodyPr>
          <a:lstStyle/>
          <a:p>
            <a:pPr defTabSz="685800">
              <a:spcAft>
                <a:spcPts val="450"/>
              </a:spcAft>
            </a:pPr>
            <a:fld id="{F2AA622F-02D8-4E1A-8AA2-A662598BA629}" type="slidenum">
              <a:rPr lang="en-US">
                <a:solidFill>
                  <a:prstClr val="black">
                    <a:tint val="75000"/>
                  </a:prstClr>
                </a:solidFill>
                <a:latin typeface="Calibri" panose="020F0502020204030204"/>
              </a:rPr>
              <a:pPr defTabSz="685800">
                <a:spcAft>
                  <a:spcPts val="450"/>
                </a:spcAft>
              </a:pPr>
              <a:t>35</a:t>
            </a:fld>
            <a:endParaRPr lang="en-US">
              <a:solidFill>
                <a:prstClr val="black">
                  <a:tint val="75000"/>
                </a:prstClr>
              </a:solidFill>
              <a:latin typeface="Calibri" panose="020F0502020204030204"/>
            </a:endParaRP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5443876"/>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1" y="5697108"/>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36D99F2-4636-8CB9-F32E-F80C96F64BD4}"/>
              </a:ext>
            </a:extLst>
          </p:cNvPr>
          <p:cNvSpPr>
            <a:spLocks noGrp="1"/>
          </p:cNvSpPr>
          <p:nvPr>
            <p:ph type="title"/>
          </p:nvPr>
        </p:nvSpPr>
        <p:spPr>
          <a:xfrm>
            <a:off x="371809" y="2161877"/>
            <a:ext cx="1951073" cy="2628560"/>
          </a:xfrm>
        </p:spPr>
        <p:txBody>
          <a:bodyPr/>
          <a:lstStyle/>
          <a:p>
            <a:r>
              <a:rPr lang="en-GB" dirty="0"/>
              <a:t>Patient safety – challenging the concept</a:t>
            </a:r>
          </a:p>
        </p:txBody>
      </p:sp>
      <p:graphicFrame>
        <p:nvGraphicFramePr>
          <p:cNvPr id="6" name="Content Placeholder 5">
            <a:extLst>
              <a:ext uri="{FF2B5EF4-FFF2-40B4-BE49-F238E27FC236}">
                <a16:creationId xmlns:a16="http://schemas.microsoft.com/office/drawing/2014/main" id="{3F4F3178-9B49-834D-1839-C4D0D0E06FAC}"/>
              </a:ext>
            </a:extLst>
          </p:cNvPr>
          <p:cNvGraphicFramePr>
            <a:graphicFrameLocks noGrp="1"/>
          </p:cNvGraphicFramePr>
          <p:nvPr>
            <p:ph idx="1"/>
            <p:extLst>
              <p:ext uri="{D42A27DB-BD31-4B8C-83A1-F6EECF244321}">
                <p14:modId xmlns:p14="http://schemas.microsoft.com/office/powerpoint/2010/main" val="2551724271"/>
              </p:ext>
            </p:extLst>
          </p:nvPr>
        </p:nvGraphicFramePr>
        <p:xfrm>
          <a:off x="1445385" y="1088897"/>
          <a:ext cx="8515350" cy="4680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8239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pic>
        <p:nvPicPr>
          <p:cNvPr id="6" name="Picture 5"/>
          <p:cNvPicPr>
            <a:picLocks noChangeAspect="1"/>
          </p:cNvPicPr>
          <p:nvPr/>
        </p:nvPicPr>
        <p:blipFill>
          <a:blip r:embed="rId3"/>
          <a:stretch>
            <a:fillRect/>
          </a:stretch>
        </p:blipFill>
        <p:spPr>
          <a:xfrm>
            <a:off x="2419603" y="2277836"/>
            <a:ext cx="5086931" cy="3654333"/>
          </a:xfrm>
          <a:prstGeom prst="rect">
            <a:avLst/>
          </a:prstGeom>
        </p:spPr>
      </p:pic>
    </p:spTree>
    <p:extLst>
      <p:ext uri="{BB962C8B-B14F-4D97-AF65-F5344CB8AC3E}">
        <p14:creationId xmlns:p14="http://schemas.microsoft.com/office/powerpoint/2010/main" val="49357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6314E4-1932-4281-8B19-83FB7047AED4}"/>
              </a:ext>
            </a:extLst>
          </p:cNvPr>
          <p:cNvSpPr txBox="1"/>
          <p:nvPr/>
        </p:nvSpPr>
        <p:spPr>
          <a:xfrm>
            <a:off x="3265414" y="1208424"/>
            <a:ext cx="5878586" cy="415498"/>
          </a:xfrm>
          <a:prstGeom prst="rect">
            <a:avLst/>
          </a:prstGeom>
          <a:solidFill>
            <a:srgbClr val="007DBC"/>
          </a:solidFill>
        </p:spPr>
        <p:txBody>
          <a:bodyPr wrap="square" rtlCol="0">
            <a:spAutoFit/>
          </a:bodyPr>
          <a:lstStyle/>
          <a:p>
            <a:pPr defTabSz="685800"/>
            <a:r>
              <a:rPr lang="en-GB" sz="2100" dirty="0">
                <a:solidFill>
                  <a:prstClr val="white"/>
                </a:solidFill>
                <a:latin typeface="Calibri" panose="020F0502020204030204"/>
              </a:rPr>
              <a:t>Regional Patient Client Experience Programme</a:t>
            </a:r>
          </a:p>
        </p:txBody>
      </p:sp>
      <p:sp>
        <p:nvSpPr>
          <p:cNvPr id="5" name="TextBox 4">
            <a:extLst>
              <a:ext uri="{FF2B5EF4-FFF2-40B4-BE49-F238E27FC236}">
                <a16:creationId xmlns:a16="http://schemas.microsoft.com/office/drawing/2014/main" id="{3DF5F0AD-B76E-42F2-B7DF-C880BC9B6869}"/>
              </a:ext>
            </a:extLst>
          </p:cNvPr>
          <p:cNvSpPr txBox="1"/>
          <p:nvPr/>
        </p:nvSpPr>
        <p:spPr>
          <a:xfrm>
            <a:off x="3473043" y="1600839"/>
            <a:ext cx="5670958" cy="415498"/>
          </a:xfrm>
          <a:prstGeom prst="rect">
            <a:avLst/>
          </a:prstGeom>
          <a:solidFill>
            <a:srgbClr val="002060"/>
          </a:solidFill>
        </p:spPr>
        <p:txBody>
          <a:bodyPr wrap="square" rtlCol="0">
            <a:spAutoFit/>
          </a:bodyPr>
          <a:lstStyle/>
          <a:p>
            <a:pPr defTabSz="685800"/>
            <a:r>
              <a:rPr lang="en-GB" sz="2100" dirty="0">
                <a:solidFill>
                  <a:prstClr val="white"/>
                </a:solidFill>
                <a:latin typeface="Calibri" panose="020F0502020204030204"/>
              </a:rPr>
              <a:t>Led by PHA in partnership with HSC Trusts</a:t>
            </a:r>
          </a:p>
        </p:txBody>
      </p:sp>
      <p:sp>
        <p:nvSpPr>
          <p:cNvPr id="6" name="TextBox 5">
            <a:extLst>
              <a:ext uri="{FF2B5EF4-FFF2-40B4-BE49-F238E27FC236}">
                <a16:creationId xmlns:a16="http://schemas.microsoft.com/office/drawing/2014/main" id="{8945CAF2-F6BF-480D-8028-AF2C1717702E}"/>
              </a:ext>
            </a:extLst>
          </p:cNvPr>
          <p:cNvSpPr txBox="1"/>
          <p:nvPr/>
        </p:nvSpPr>
        <p:spPr>
          <a:xfrm>
            <a:off x="515923" y="2392435"/>
            <a:ext cx="3800213" cy="2793072"/>
          </a:xfrm>
          <a:prstGeom prst="rect">
            <a:avLst/>
          </a:prstGeom>
          <a:noFill/>
        </p:spPr>
        <p:txBody>
          <a:bodyPr wrap="square" rtlCol="0">
            <a:spAutoFit/>
          </a:bodyPr>
          <a:lstStyle/>
          <a:p>
            <a:pPr defTabSz="685800"/>
            <a:r>
              <a:rPr lang="en-GB" b="1" dirty="0">
                <a:solidFill>
                  <a:srgbClr val="002060"/>
                </a:solidFill>
                <a:latin typeface="Calibri" panose="020F0502020204030204"/>
              </a:rPr>
              <a:t>AIM:</a:t>
            </a:r>
          </a:p>
          <a:p>
            <a:pPr defTabSz="685800"/>
            <a:endParaRPr lang="en-GB" i="1" dirty="0">
              <a:solidFill>
                <a:prstClr val="black"/>
              </a:solidFill>
              <a:latin typeface="Calibri" panose="020F0502020204030204"/>
            </a:endParaRPr>
          </a:p>
          <a:p>
            <a:pPr defTabSz="685800"/>
            <a:r>
              <a:rPr lang="en-GB" i="1" dirty="0">
                <a:solidFill>
                  <a:prstClr val="black"/>
                </a:solidFill>
                <a:latin typeface="Calibri" panose="020F0502020204030204"/>
              </a:rPr>
              <a:t>“…to proactively enable service users, families and carers to share their </a:t>
            </a:r>
            <a:r>
              <a:rPr lang="en-GB" b="1" i="1" dirty="0">
                <a:solidFill>
                  <a:srgbClr val="002060"/>
                </a:solidFill>
                <a:latin typeface="Calibri" panose="020F0502020204030204"/>
              </a:rPr>
              <a:t>narrative/ stories </a:t>
            </a:r>
            <a:r>
              <a:rPr lang="en-GB" i="1" dirty="0">
                <a:solidFill>
                  <a:prstClr val="black"/>
                </a:solidFill>
                <a:latin typeface="Calibri" panose="020F0502020204030204"/>
              </a:rPr>
              <a:t>of Health and Social Care through a mechanism which enables regional analysis and can lead to </a:t>
            </a:r>
            <a:r>
              <a:rPr lang="en-GB" b="1" i="1" dirty="0">
                <a:solidFill>
                  <a:srgbClr val="002060"/>
                </a:solidFill>
                <a:latin typeface="Calibri" panose="020F0502020204030204"/>
              </a:rPr>
              <a:t>learning and change at all levels of the HSCNI system…”</a:t>
            </a:r>
          </a:p>
          <a:p>
            <a:pPr defTabSz="685800"/>
            <a:endParaRPr lang="en-GB" sz="1350" dirty="0">
              <a:solidFill>
                <a:prstClr val="black"/>
              </a:solidFill>
              <a:latin typeface="Calibri" panose="020F0502020204030204"/>
            </a:endParaRPr>
          </a:p>
        </p:txBody>
      </p:sp>
      <p:graphicFrame>
        <p:nvGraphicFramePr>
          <p:cNvPr id="7" name="Diagram 6">
            <a:extLst>
              <a:ext uri="{FF2B5EF4-FFF2-40B4-BE49-F238E27FC236}">
                <a16:creationId xmlns:a16="http://schemas.microsoft.com/office/drawing/2014/main" id="{6BD3A6B7-F27A-4BBD-81C6-B6D3F6D70172}"/>
              </a:ext>
            </a:extLst>
          </p:cNvPr>
          <p:cNvGraphicFramePr/>
          <p:nvPr/>
        </p:nvGraphicFramePr>
        <p:xfrm>
          <a:off x="4572000" y="2478947"/>
          <a:ext cx="3921154" cy="2839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2AF6FC26-5F8C-4741-A2A1-0C39BC0E44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8427" y="2981140"/>
            <a:ext cx="806392" cy="327597"/>
          </a:xfrm>
          <a:prstGeom prst="rect">
            <a:avLst/>
          </a:prstGeom>
        </p:spPr>
      </p:pic>
      <p:pic>
        <p:nvPicPr>
          <p:cNvPr id="11" name="Picture 10">
            <a:extLst>
              <a:ext uri="{FF2B5EF4-FFF2-40B4-BE49-F238E27FC236}">
                <a16:creationId xmlns:a16="http://schemas.microsoft.com/office/drawing/2014/main" id="{4374CF36-3D0F-4C5A-8AE0-999D5D4A08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9381" y="2936889"/>
            <a:ext cx="806391" cy="416098"/>
          </a:xfrm>
          <a:prstGeom prst="rect">
            <a:avLst/>
          </a:prstGeom>
        </p:spPr>
      </p:pic>
      <p:pic>
        <p:nvPicPr>
          <p:cNvPr id="13" name="Picture 12">
            <a:extLst>
              <a:ext uri="{FF2B5EF4-FFF2-40B4-BE49-F238E27FC236}">
                <a16:creationId xmlns:a16="http://schemas.microsoft.com/office/drawing/2014/main" id="{0EC42C42-36EF-4B66-89C9-B71D87EA13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42768" y="2821638"/>
            <a:ext cx="610876" cy="646600"/>
          </a:xfrm>
          <a:prstGeom prst="rect">
            <a:avLst/>
          </a:prstGeom>
        </p:spPr>
      </p:pic>
    </p:spTree>
    <p:extLst>
      <p:ext uri="{BB962C8B-B14F-4D97-AF65-F5344CB8AC3E}">
        <p14:creationId xmlns:p14="http://schemas.microsoft.com/office/powerpoint/2010/main" val="1685876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BB7AE2-6028-46D3-960F-E4EEEF526BF0}"/>
              </a:ext>
            </a:extLst>
          </p:cNvPr>
          <p:cNvSpPr txBox="1"/>
          <p:nvPr/>
        </p:nvSpPr>
        <p:spPr>
          <a:xfrm>
            <a:off x="3265414" y="962719"/>
            <a:ext cx="5878586" cy="415498"/>
          </a:xfrm>
          <a:prstGeom prst="rect">
            <a:avLst/>
          </a:prstGeom>
          <a:solidFill>
            <a:srgbClr val="007DBC"/>
          </a:solidFill>
        </p:spPr>
        <p:txBody>
          <a:bodyPr wrap="square" rtlCol="0">
            <a:spAutoFit/>
          </a:bodyPr>
          <a:lstStyle/>
          <a:p>
            <a:pPr defTabSz="685800"/>
            <a:r>
              <a:rPr lang="en-GB" sz="2100" dirty="0">
                <a:solidFill>
                  <a:prstClr val="white"/>
                </a:solidFill>
                <a:latin typeface="Calibri" panose="020F0502020204030204"/>
              </a:rPr>
              <a:t>Regional Patient Client Experience Programme</a:t>
            </a:r>
          </a:p>
        </p:txBody>
      </p:sp>
      <p:sp>
        <p:nvSpPr>
          <p:cNvPr id="3" name="TextBox 2">
            <a:extLst>
              <a:ext uri="{FF2B5EF4-FFF2-40B4-BE49-F238E27FC236}">
                <a16:creationId xmlns:a16="http://schemas.microsoft.com/office/drawing/2014/main" id="{94F74BAB-C250-4C7D-85B9-E74A0DB019B5}"/>
              </a:ext>
            </a:extLst>
          </p:cNvPr>
          <p:cNvSpPr txBox="1"/>
          <p:nvPr/>
        </p:nvSpPr>
        <p:spPr>
          <a:xfrm>
            <a:off x="3473043" y="1339810"/>
            <a:ext cx="5670958" cy="415498"/>
          </a:xfrm>
          <a:prstGeom prst="rect">
            <a:avLst/>
          </a:prstGeom>
          <a:solidFill>
            <a:srgbClr val="002060"/>
          </a:solidFill>
        </p:spPr>
        <p:txBody>
          <a:bodyPr wrap="square" rtlCol="0">
            <a:spAutoFit/>
          </a:bodyPr>
          <a:lstStyle/>
          <a:p>
            <a:pPr defTabSz="685800"/>
            <a:r>
              <a:rPr lang="en-GB" sz="2100" dirty="0">
                <a:solidFill>
                  <a:prstClr val="white"/>
                </a:solidFill>
                <a:latin typeface="Calibri" panose="020F0502020204030204"/>
              </a:rPr>
              <a:t>Opportunities for Learning and Early Intervention </a:t>
            </a:r>
          </a:p>
        </p:txBody>
      </p:sp>
      <p:pic>
        <p:nvPicPr>
          <p:cNvPr id="5" name="Picture 4">
            <a:extLst>
              <a:ext uri="{FF2B5EF4-FFF2-40B4-BE49-F238E27FC236}">
                <a16:creationId xmlns:a16="http://schemas.microsoft.com/office/drawing/2014/main" id="{A58115E6-94CE-4348-8317-365BD8323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0250" y="4723280"/>
            <a:ext cx="1918982" cy="779586"/>
          </a:xfrm>
          <a:prstGeom prst="rect">
            <a:avLst/>
          </a:prstGeom>
        </p:spPr>
      </p:pic>
      <p:graphicFrame>
        <p:nvGraphicFramePr>
          <p:cNvPr id="7" name="Diagram 6">
            <a:extLst>
              <a:ext uri="{FF2B5EF4-FFF2-40B4-BE49-F238E27FC236}">
                <a16:creationId xmlns:a16="http://schemas.microsoft.com/office/drawing/2014/main" id="{8AC368E0-D01C-4231-8CB7-4226CA1F41EA}"/>
              </a:ext>
            </a:extLst>
          </p:cNvPr>
          <p:cNvGraphicFramePr/>
          <p:nvPr/>
        </p:nvGraphicFramePr>
        <p:xfrm>
          <a:off x="173421" y="2000251"/>
          <a:ext cx="8797158" cy="39155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1498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00D3A1-75F0-4555-9FEF-BE449E260811}"/>
              </a:ext>
            </a:extLst>
          </p:cNvPr>
          <p:cNvSpPr/>
          <p:nvPr/>
        </p:nvSpPr>
        <p:spPr>
          <a:xfrm>
            <a:off x="355549" y="3243812"/>
            <a:ext cx="3117494" cy="2213422"/>
          </a:xfrm>
          <a:prstGeom prst="rect">
            <a:avLst/>
          </a:prstGeom>
          <a:ln>
            <a:solidFill>
              <a:schemeClr val="bg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graphicFrame>
        <p:nvGraphicFramePr>
          <p:cNvPr id="6" name="Content Placeholder 5">
            <a:extLst>
              <a:ext uri="{FF2B5EF4-FFF2-40B4-BE49-F238E27FC236}">
                <a16:creationId xmlns:a16="http://schemas.microsoft.com/office/drawing/2014/main" id="{37945141-397F-4CEF-9D7B-744DBD6F6D4C}"/>
              </a:ext>
            </a:extLst>
          </p:cNvPr>
          <p:cNvGraphicFramePr>
            <a:graphicFrameLocks noGrp="1"/>
          </p:cNvGraphicFramePr>
          <p:nvPr>
            <p:ph idx="1"/>
          </p:nvPr>
        </p:nvGraphicFramePr>
        <p:xfrm>
          <a:off x="407554" y="1854665"/>
          <a:ext cx="8380898"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A698B1E2-2F00-487E-ACAD-58B79EA19707}"/>
              </a:ext>
            </a:extLst>
          </p:cNvPr>
          <p:cNvSpPr txBox="1"/>
          <p:nvPr/>
        </p:nvSpPr>
        <p:spPr>
          <a:xfrm>
            <a:off x="2555067" y="5085808"/>
            <a:ext cx="6233385" cy="507831"/>
          </a:xfrm>
          <a:prstGeom prst="rect">
            <a:avLst/>
          </a:prstGeom>
          <a:solidFill>
            <a:srgbClr val="FFD629"/>
          </a:solidFill>
        </p:spPr>
        <p:txBody>
          <a:bodyPr wrap="square" rtlCol="0">
            <a:spAutoFit/>
          </a:bodyPr>
          <a:lstStyle/>
          <a:p>
            <a:pPr defTabSz="685800">
              <a:defRPr/>
            </a:pPr>
            <a:r>
              <a:rPr lang="en-GB" sz="1350" b="1" u="sng" dirty="0">
                <a:solidFill>
                  <a:prstClr val="black"/>
                </a:solidFill>
                <a:latin typeface="Arial"/>
              </a:rPr>
              <a:t>What are the Touch Points for Learning?</a:t>
            </a:r>
          </a:p>
          <a:p>
            <a:pPr defTabSz="685800">
              <a:defRPr/>
            </a:pPr>
            <a:r>
              <a:rPr lang="en-GB" sz="1350" dirty="0">
                <a:solidFill>
                  <a:prstClr val="black"/>
                </a:solidFill>
                <a:latin typeface="Arial"/>
              </a:rPr>
              <a:t>- to ensure high quality of treatment  and care at the earliest opportunity to learn</a:t>
            </a:r>
          </a:p>
        </p:txBody>
      </p:sp>
      <p:sp>
        <p:nvSpPr>
          <p:cNvPr id="7" name="TextBox 6">
            <a:extLst>
              <a:ext uri="{FF2B5EF4-FFF2-40B4-BE49-F238E27FC236}">
                <a16:creationId xmlns:a16="http://schemas.microsoft.com/office/drawing/2014/main" id="{D95FA118-8113-4844-A85E-AFC93B6EED20}"/>
              </a:ext>
            </a:extLst>
          </p:cNvPr>
          <p:cNvSpPr txBox="1"/>
          <p:nvPr/>
        </p:nvSpPr>
        <p:spPr>
          <a:xfrm>
            <a:off x="3265414" y="1008352"/>
            <a:ext cx="5878586" cy="415498"/>
          </a:xfrm>
          <a:prstGeom prst="rect">
            <a:avLst/>
          </a:prstGeom>
          <a:solidFill>
            <a:srgbClr val="007DBC"/>
          </a:solidFill>
        </p:spPr>
        <p:txBody>
          <a:bodyPr wrap="square" rtlCol="0">
            <a:spAutoFit/>
          </a:bodyPr>
          <a:lstStyle/>
          <a:p>
            <a:pPr algn="r" defTabSz="685800"/>
            <a:r>
              <a:rPr lang="en-GB" sz="2100" dirty="0">
                <a:solidFill>
                  <a:prstClr val="white"/>
                </a:solidFill>
                <a:latin typeface="Calibri" panose="020F0502020204030204"/>
              </a:rPr>
              <a:t>Context of Regional PCE Programme</a:t>
            </a:r>
          </a:p>
        </p:txBody>
      </p:sp>
      <p:sp>
        <p:nvSpPr>
          <p:cNvPr id="10" name="TextBox 9">
            <a:extLst>
              <a:ext uri="{FF2B5EF4-FFF2-40B4-BE49-F238E27FC236}">
                <a16:creationId xmlns:a16="http://schemas.microsoft.com/office/drawing/2014/main" id="{E3D4F52C-1DB7-4BDB-954B-C20206AF54D8}"/>
              </a:ext>
            </a:extLst>
          </p:cNvPr>
          <p:cNvSpPr txBox="1"/>
          <p:nvPr/>
        </p:nvSpPr>
        <p:spPr>
          <a:xfrm>
            <a:off x="3473043" y="1431508"/>
            <a:ext cx="5670958" cy="415498"/>
          </a:xfrm>
          <a:prstGeom prst="rect">
            <a:avLst/>
          </a:prstGeom>
          <a:solidFill>
            <a:srgbClr val="002060"/>
          </a:solidFill>
        </p:spPr>
        <p:txBody>
          <a:bodyPr wrap="square" rtlCol="0">
            <a:spAutoFit/>
          </a:bodyPr>
          <a:lstStyle/>
          <a:p>
            <a:pPr algn="r" defTabSz="685800"/>
            <a:r>
              <a:rPr lang="en-GB" sz="2100">
                <a:solidFill>
                  <a:prstClr val="white"/>
                </a:solidFill>
                <a:latin typeface="Calibri" panose="020F0502020204030204"/>
              </a:rPr>
              <a:t>Statutory Duty of Quality </a:t>
            </a:r>
            <a:endParaRPr lang="en-GB" sz="2100" dirty="0">
              <a:solidFill>
                <a:prstClr val="white"/>
              </a:solidFill>
              <a:latin typeface="Calibri" panose="020F0502020204030204"/>
            </a:endParaRPr>
          </a:p>
        </p:txBody>
      </p:sp>
      <p:pic>
        <p:nvPicPr>
          <p:cNvPr id="11" name="Picture 10">
            <a:extLst>
              <a:ext uri="{FF2B5EF4-FFF2-40B4-BE49-F238E27FC236}">
                <a16:creationId xmlns:a16="http://schemas.microsoft.com/office/drawing/2014/main" id="{AB587A6A-3087-488C-83E2-56C51F71FE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859" y="4175801"/>
            <a:ext cx="1579841" cy="1394754"/>
          </a:xfrm>
          <a:prstGeom prst="rect">
            <a:avLst/>
          </a:prstGeom>
        </p:spPr>
      </p:pic>
    </p:spTree>
    <p:extLst>
      <p:ext uri="{BB962C8B-B14F-4D97-AF65-F5344CB8AC3E}">
        <p14:creationId xmlns:p14="http://schemas.microsoft.com/office/powerpoint/2010/main" val="290398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ED5DB7-6BDC-4712-9D21-7DD9D482F0A1}"/>
              </a:ext>
            </a:extLst>
          </p:cNvPr>
          <p:cNvSpPr txBox="1"/>
          <p:nvPr/>
        </p:nvSpPr>
        <p:spPr>
          <a:xfrm>
            <a:off x="3265414" y="1208424"/>
            <a:ext cx="5878586" cy="415498"/>
          </a:xfrm>
          <a:prstGeom prst="rect">
            <a:avLst/>
          </a:prstGeom>
          <a:solidFill>
            <a:srgbClr val="007DBC"/>
          </a:solidFill>
        </p:spPr>
        <p:txBody>
          <a:bodyPr wrap="square" rtlCol="0">
            <a:spAutoFit/>
          </a:bodyPr>
          <a:lstStyle/>
          <a:p>
            <a:pPr defTabSz="685800"/>
            <a:r>
              <a:rPr lang="en-GB" sz="2100" dirty="0">
                <a:solidFill>
                  <a:prstClr val="white"/>
                </a:solidFill>
                <a:latin typeface="Calibri" panose="020F0502020204030204"/>
              </a:rPr>
              <a:t>Regional Patient Client Experience Programme</a:t>
            </a:r>
          </a:p>
        </p:txBody>
      </p:sp>
      <p:sp>
        <p:nvSpPr>
          <p:cNvPr id="3" name="TextBox 2">
            <a:extLst>
              <a:ext uri="{FF2B5EF4-FFF2-40B4-BE49-F238E27FC236}">
                <a16:creationId xmlns:a16="http://schemas.microsoft.com/office/drawing/2014/main" id="{90294316-0D9F-4EAA-9553-3869815F9B51}"/>
              </a:ext>
            </a:extLst>
          </p:cNvPr>
          <p:cNvSpPr txBox="1"/>
          <p:nvPr/>
        </p:nvSpPr>
        <p:spPr>
          <a:xfrm>
            <a:off x="3473043" y="1600839"/>
            <a:ext cx="5670958" cy="415498"/>
          </a:xfrm>
          <a:prstGeom prst="rect">
            <a:avLst/>
          </a:prstGeom>
          <a:solidFill>
            <a:srgbClr val="002060"/>
          </a:solidFill>
        </p:spPr>
        <p:txBody>
          <a:bodyPr wrap="square" rtlCol="0">
            <a:spAutoFit/>
          </a:bodyPr>
          <a:lstStyle/>
          <a:p>
            <a:pPr defTabSz="685800"/>
            <a:r>
              <a:rPr lang="en-GB" sz="2100" dirty="0">
                <a:solidFill>
                  <a:prstClr val="white"/>
                </a:solidFill>
                <a:latin typeface="Calibri" panose="020F0502020204030204"/>
              </a:rPr>
              <a:t>Opportunities for Learning and Early Intervention </a:t>
            </a:r>
          </a:p>
        </p:txBody>
      </p:sp>
      <p:graphicFrame>
        <p:nvGraphicFramePr>
          <p:cNvPr id="5" name="Diagram 4">
            <a:extLst>
              <a:ext uri="{FF2B5EF4-FFF2-40B4-BE49-F238E27FC236}">
                <a16:creationId xmlns:a16="http://schemas.microsoft.com/office/drawing/2014/main" id="{D8DC88A5-47F3-4ADC-9D53-070034D435E2}"/>
              </a:ext>
            </a:extLst>
          </p:cNvPr>
          <p:cNvGraphicFramePr/>
          <p:nvPr/>
        </p:nvGraphicFramePr>
        <p:xfrm>
          <a:off x="-300064" y="2115032"/>
          <a:ext cx="6253994" cy="3389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95D53B05-B740-4206-BB6B-E9BF07873E8D}"/>
              </a:ext>
            </a:extLst>
          </p:cNvPr>
          <p:cNvGrpSpPr/>
          <p:nvPr/>
        </p:nvGrpSpPr>
        <p:grpSpPr>
          <a:xfrm>
            <a:off x="4894158" y="2373104"/>
            <a:ext cx="3444846" cy="481911"/>
            <a:chOff x="2546178" y="452343"/>
            <a:chExt cx="4593128" cy="642548"/>
          </a:xfrm>
        </p:grpSpPr>
        <p:sp>
          <p:nvSpPr>
            <p:cNvPr id="7" name="Rectangle: Rounded Corners 6">
              <a:extLst>
                <a:ext uri="{FF2B5EF4-FFF2-40B4-BE49-F238E27FC236}">
                  <a16:creationId xmlns:a16="http://schemas.microsoft.com/office/drawing/2014/main" id="{46DCE485-A60E-4743-B4BF-CC76BF34AF56}"/>
                </a:ext>
              </a:extLst>
            </p:cNvPr>
            <p:cNvSpPr/>
            <p:nvPr/>
          </p:nvSpPr>
          <p:spPr>
            <a:xfrm>
              <a:off x="2546178" y="452343"/>
              <a:ext cx="4593128" cy="64254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Rectangle: Rounded Corners 4">
              <a:extLst>
                <a:ext uri="{FF2B5EF4-FFF2-40B4-BE49-F238E27FC236}">
                  <a16:creationId xmlns:a16="http://schemas.microsoft.com/office/drawing/2014/main" id="{A5A68C28-1185-4E07-BDE2-C95D9C766166}"/>
                </a:ext>
              </a:extLst>
            </p:cNvPr>
            <p:cNvSpPr txBox="1"/>
            <p:nvPr/>
          </p:nvSpPr>
          <p:spPr>
            <a:xfrm>
              <a:off x="2577545" y="483710"/>
              <a:ext cx="4530394" cy="5798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GB" sz="1875" dirty="0">
                  <a:solidFill>
                    <a:prstClr val="black">
                      <a:hueOff val="0"/>
                      <a:satOff val="0"/>
                      <a:lumOff val="0"/>
                      <a:alphaOff val="0"/>
                    </a:prstClr>
                  </a:solidFill>
                  <a:latin typeface="Calibri" panose="020F0502020204030204"/>
                </a:rPr>
                <a:t>Individual responses</a:t>
              </a:r>
            </a:p>
          </p:txBody>
        </p:sp>
      </p:grpSp>
      <p:grpSp>
        <p:nvGrpSpPr>
          <p:cNvPr id="9" name="Group 8">
            <a:extLst>
              <a:ext uri="{FF2B5EF4-FFF2-40B4-BE49-F238E27FC236}">
                <a16:creationId xmlns:a16="http://schemas.microsoft.com/office/drawing/2014/main" id="{027BC058-9C3F-4022-AAB2-9E7C77DC0FEE}"/>
              </a:ext>
            </a:extLst>
          </p:cNvPr>
          <p:cNvGrpSpPr/>
          <p:nvPr/>
        </p:nvGrpSpPr>
        <p:grpSpPr>
          <a:xfrm>
            <a:off x="4868206" y="2947089"/>
            <a:ext cx="3470798" cy="481911"/>
            <a:chOff x="2528877" y="1175210"/>
            <a:chExt cx="4627730" cy="642548"/>
          </a:xfrm>
        </p:grpSpPr>
        <p:sp>
          <p:nvSpPr>
            <p:cNvPr id="10" name="Rectangle: Rounded Corners 9">
              <a:extLst>
                <a:ext uri="{FF2B5EF4-FFF2-40B4-BE49-F238E27FC236}">
                  <a16:creationId xmlns:a16="http://schemas.microsoft.com/office/drawing/2014/main" id="{07635193-EDB0-4776-8812-EEA796FF3DC0}"/>
                </a:ext>
              </a:extLst>
            </p:cNvPr>
            <p:cNvSpPr/>
            <p:nvPr/>
          </p:nvSpPr>
          <p:spPr>
            <a:xfrm>
              <a:off x="2528877" y="1175210"/>
              <a:ext cx="4627730" cy="64254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Rectangle: Rounded Corners 4">
              <a:extLst>
                <a:ext uri="{FF2B5EF4-FFF2-40B4-BE49-F238E27FC236}">
                  <a16:creationId xmlns:a16="http://schemas.microsoft.com/office/drawing/2014/main" id="{BA747535-719A-4042-A850-DA1F55689E88}"/>
                </a:ext>
              </a:extLst>
            </p:cNvPr>
            <p:cNvSpPr txBox="1"/>
            <p:nvPr/>
          </p:nvSpPr>
          <p:spPr>
            <a:xfrm>
              <a:off x="2560244" y="1206577"/>
              <a:ext cx="4564996" cy="5798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GB" sz="1875" dirty="0">
                  <a:solidFill>
                    <a:prstClr val="black">
                      <a:hueOff val="0"/>
                      <a:satOff val="0"/>
                      <a:lumOff val="0"/>
                      <a:alphaOff val="0"/>
                    </a:prstClr>
                  </a:solidFill>
                  <a:latin typeface="Calibri" panose="020F0502020204030204"/>
                </a:rPr>
                <a:t>Collective Analysis</a:t>
              </a:r>
            </a:p>
          </p:txBody>
        </p:sp>
      </p:grpSp>
      <p:grpSp>
        <p:nvGrpSpPr>
          <p:cNvPr id="12" name="Group 11">
            <a:extLst>
              <a:ext uri="{FF2B5EF4-FFF2-40B4-BE49-F238E27FC236}">
                <a16:creationId xmlns:a16="http://schemas.microsoft.com/office/drawing/2014/main" id="{BB9E3234-A21D-482B-8869-B70C16DACEE6}"/>
              </a:ext>
            </a:extLst>
          </p:cNvPr>
          <p:cNvGrpSpPr/>
          <p:nvPr/>
        </p:nvGrpSpPr>
        <p:grpSpPr>
          <a:xfrm>
            <a:off x="4869840" y="3509762"/>
            <a:ext cx="3458615" cy="481911"/>
            <a:chOff x="2536999" y="1898077"/>
            <a:chExt cx="4611486" cy="642548"/>
          </a:xfrm>
        </p:grpSpPr>
        <p:sp>
          <p:nvSpPr>
            <p:cNvPr id="13" name="Rectangle: Rounded Corners 12">
              <a:extLst>
                <a:ext uri="{FF2B5EF4-FFF2-40B4-BE49-F238E27FC236}">
                  <a16:creationId xmlns:a16="http://schemas.microsoft.com/office/drawing/2014/main" id="{C634331E-08F4-4017-AC4E-074610624E11}"/>
                </a:ext>
              </a:extLst>
            </p:cNvPr>
            <p:cNvSpPr/>
            <p:nvPr/>
          </p:nvSpPr>
          <p:spPr>
            <a:xfrm>
              <a:off x="2536999" y="1898077"/>
              <a:ext cx="4611486" cy="64254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Rectangle: Rounded Corners 4">
              <a:extLst>
                <a:ext uri="{FF2B5EF4-FFF2-40B4-BE49-F238E27FC236}">
                  <a16:creationId xmlns:a16="http://schemas.microsoft.com/office/drawing/2014/main" id="{FE696C27-D6E7-4D3D-9BAA-E639DD40D6AD}"/>
                </a:ext>
              </a:extLst>
            </p:cNvPr>
            <p:cNvSpPr txBox="1"/>
            <p:nvPr/>
          </p:nvSpPr>
          <p:spPr>
            <a:xfrm>
              <a:off x="2568366" y="1929444"/>
              <a:ext cx="4548752" cy="5798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dirty="0">
                  <a:solidFill>
                    <a:prstClr val="black">
                      <a:hueOff val="0"/>
                      <a:satOff val="0"/>
                      <a:lumOff val="0"/>
                      <a:alphaOff val="0"/>
                    </a:prstClr>
                  </a:solidFill>
                  <a:latin typeface="Calibri" panose="020F0502020204030204"/>
                </a:rPr>
                <a:t>Organisation Governance </a:t>
              </a:r>
            </a:p>
          </p:txBody>
        </p:sp>
      </p:grpSp>
      <p:grpSp>
        <p:nvGrpSpPr>
          <p:cNvPr id="15" name="Group 14">
            <a:extLst>
              <a:ext uri="{FF2B5EF4-FFF2-40B4-BE49-F238E27FC236}">
                <a16:creationId xmlns:a16="http://schemas.microsoft.com/office/drawing/2014/main" id="{36B04FA6-00F5-44B9-B87B-0043267E3B67}"/>
              </a:ext>
            </a:extLst>
          </p:cNvPr>
          <p:cNvGrpSpPr/>
          <p:nvPr/>
        </p:nvGrpSpPr>
        <p:grpSpPr>
          <a:xfrm>
            <a:off x="4866178" y="4083748"/>
            <a:ext cx="3496352" cy="481911"/>
            <a:chOff x="2511841" y="2620945"/>
            <a:chExt cx="4661803" cy="642548"/>
          </a:xfrm>
        </p:grpSpPr>
        <p:sp>
          <p:nvSpPr>
            <p:cNvPr id="16" name="Rectangle: Rounded Corners 15">
              <a:extLst>
                <a:ext uri="{FF2B5EF4-FFF2-40B4-BE49-F238E27FC236}">
                  <a16:creationId xmlns:a16="http://schemas.microsoft.com/office/drawing/2014/main" id="{82FE34D0-DA0D-4512-9181-C0818BDB6078}"/>
                </a:ext>
              </a:extLst>
            </p:cNvPr>
            <p:cNvSpPr/>
            <p:nvPr/>
          </p:nvSpPr>
          <p:spPr>
            <a:xfrm>
              <a:off x="2511841" y="2620945"/>
              <a:ext cx="4661803" cy="64254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7" name="Rectangle: Rounded Corners 4">
              <a:extLst>
                <a:ext uri="{FF2B5EF4-FFF2-40B4-BE49-F238E27FC236}">
                  <a16:creationId xmlns:a16="http://schemas.microsoft.com/office/drawing/2014/main" id="{A86A3F55-6803-4D93-91D3-4DE7B864BF0A}"/>
                </a:ext>
              </a:extLst>
            </p:cNvPr>
            <p:cNvSpPr txBox="1"/>
            <p:nvPr/>
          </p:nvSpPr>
          <p:spPr>
            <a:xfrm>
              <a:off x="2543208" y="2652312"/>
              <a:ext cx="4599069" cy="5798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dirty="0">
                  <a:solidFill>
                    <a:prstClr val="black">
                      <a:hueOff val="0"/>
                      <a:satOff val="0"/>
                      <a:lumOff val="0"/>
                      <a:alphaOff val="0"/>
                    </a:prstClr>
                  </a:solidFill>
                  <a:latin typeface="Calibri" panose="020F0502020204030204"/>
                </a:rPr>
                <a:t>Regional Forums </a:t>
              </a:r>
            </a:p>
          </p:txBody>
        </p:sp>
      </p:grpSp>
      <p:grpSp>
        <p:nvGrpSpPr>
          <p:cNvPr id="18" name="Group 17">
            <a:extLst>
              <a:ext uri="{FF2B5EF4-FFF2-40B4-BE49-F238E27FC236}">
                <a16:creationId xmlns:a16="http://schemas.microsoft.com/office/drawing/2014/main" id="{1C7EEC51-61C2-41C4-8ED2-C2979647C34F}"/>
              </a:ext>
            </a:extLst>
          </p:cNvPr>
          <p:cNvGrpSpPr/>
          <p:nvPr/>
        </p:nvGrpSpPr>
        <p:grpSpPr>
          <a:xfrm>
            <a:off x="4866178" y="4687436"/>
            <a:ext cx="3572048" cy="481911"/>
            <a:chOff x="2461377" y="3343812"/>
            <a:chExt cx="4762731" cy="642548"/>
          </a:xfrm>
        </p:grpSpPr>
        <p:sp>
          <p:nvSpPr>
            <p:cNvPr id="19" name="Rectangle: Rounded Corners 18">
              <a:extLst>
                <a:ext uri="{FF2B5EF4-FFF2-40B4-BE49-F238E27FC236}">
                  <a16:creationId xmlns:a16="http://schemas.microsoft.com/office/drawing/2014/main" id="{375C8174-2D24-4643-88DA-F2F3AFB723B7}"/>
                </a:ext>
              </a:extLst>
            </p:cNvPr>
            <p:cNvSpPr/>
            <p:nvPr/>
          </p:nvSpPr>
          <p:spPr>
            <a:xfrm>
              <a:off x="2461377" y="3343812"/>
              <a:ext cx="4762731" cy="64254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0" name="Rectangle: Rounded Corners 4">
              <a:extLst>
                <a:ext uri="{FF2B5EF4-FFF2-40B4-BE49-F238E27FC236}">
                  <a16:creationId xmlns:a16="http://schemas.microsoft.com/office/drawing/2014/main" id="{902E4E2C-054C-4637-A883-C1B647FF2BB9}"/>
                </a:ext>
              </a:extLst>
            </p:cNvPr>
            <p:cNvSpPr txBox="1"/>
            <p:nvPr/>
          </p:nvSpPr>
          <p:spPr>
            <a:xfrm>
              <a:off x="2492744" y="3375179"/>
              <a:ext cx="4699997" cy="5798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dirty="0">
                  <a:solidFill>
                    <a:prstClr val="black">
                      <a:hueOff val="0"/>
                      <a:satOff val="0"/>
                      <a:lumOff val="0"/>
                      <a:alphaOff val="0"/>
                    </a:prstClr>
                  </a:solidFill>
                  <a:latin typeface="Calibri" panose="020F0502020204030204"/>
                </a:rPr>
                <a:t>Strategic Influence</a:t>
              </a:r>
            </a:p>
          </p:txBody>
        </p:sp>
      </p:grpSp>
      <p:pic>
        <p:nvPicPr>
          <p:cNvPr id="29" name="Picture 28">
            <a:extLst>
              <a:ext uri="{FF2B5EF4-FFF2-40B4-BE49-F238E27FC236}">
                <a16:creationId xmlns:a16="http://schemas.microsoft.com/office/drawing/2014/main" id="{AFF0FBE3-9A9B-4336-9059-DC950E87F98C}"/>
              </a:ext>
            </a:extLst>
          </p:cNvPr>
          <p:cNvPicPr>
            <a:picLocks noChangeAspect="1"/>
          </p:cNvPicPr>
          <p:nvPr/>
        </p:nvPicPr>
        <p:blipFill>
          <a:blip r:embed="rId7"/>
          <a:stretch>
            <a:fillRect/>
          </a:stretch>
        </p:blipFill>
        <p:spPr>
          <a:xfrm>
            <a:off x="3354742" y="3351411"/>
            <a:ext cx="1357502" cy="1464674"/>
          </a:xfrm>
          <a:prstGeom prst="rect">
            <a:avLst/>
          </a:prstGeom>
          <a:effectLst>
            <a:softEdge rad="63500"/>
          </a:effectLst>
        </p:spPr>
      </p:pic>
    </p:spTree>
    <p:extLst>
      <p:ext uri="{BB962C8B-B14F-4D97-AF65-F5344CB8AC3E}">
        <p14:creationId xmlns:p14="http://schemas.microsoft.com/office/powerpoint/2010/main" val="302547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eople don't listen to understand. They listen to reply. The collective  monologue is everyone talking and no one listening. Stephen Covey">
            <a:extLst>
              <a:ext uri="{FF2B5EF4-FFF2-40B4-BE49-F238E27FC236}">
                <a16:creationId xmlns:a16="http://schemas.microsoft.com/office/drawing/2014/main" id="{1DB64D26-1184-43A9-B181-AC8E8FF97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80" y="1273236"/>
            <a:ext cx="4311528" cy="43115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581C95E-A320-4FBE-8D28-69EE57AE3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651" y="1700085"/>
            <a:ext cx="1181774" cy="1043323"/>
          </a:xfrm>
          <a:prstGeom prst="rect">
            <a:avLst/>
          </a:prstGeom>
        </p:spPr>
      </p:pic>
      <p:sp>
        <p:nvSpPr>
          <p:cNvPr id="7" name="TextBox 6">
            <a:extLst>
              <a:ext uri="{FF2B5EF4-FFF2-40B4-BE49-F238E27FC236}">
                <a16:creationId xmlns:a16="http://schemas.microsoft.com/office/drawing/2014/main" id="{E776D73C-0057-4EF8-9D7D-CF1D6AC74235}"/>
              </a:ext>
            </a:extLst>
          </p:cNvPr>
          <p:cNvSpPr txBox="1"/>
          <p:nvPr/>
        </p:nvSpPr>
        <p:spPr>
          <a:xfrm>
            <a:off x="5328139" y="3146590"/>
            <a:ext cx="3560885" cy="1754326"/>
          </a:xfrm>
          <a:prstGeom prst="rect">
            <a:avLst/>
          </a:prstGeom>
          <a:noFill/>
        </p:spPr>
        <p:txBody>
          <a:bodyPr wrap="square" rtlCol="0">
            <a:spAutoFit/>
          </a:bodyPr>
          <a:lstStyle/>
          <a:p>
            <a:pPr defTabSz="685800">
              <a:defRPr/>
            </a:pPr>
            <a:r>
              <a:rPr lang="en-GB" sz="1350" b="1" dirty="0">
                <a:solidFill>
                  <a:prstClr val="black"/>
                </a:solidFill>
                <a:latin typeface="Arial"/>
              </a:rPr>
              <a:t>How can instil a culture of listening to the voices of people engaging our services – at all levels?</a:t>
            </a:r>
          </a:p>
          <a:p>
            <a:pPr defTabSz="685800">
              <a:defRPr/>
            </a:pPr>
            <a:endParaRPr lang="en-GB" sz="1350" b="1" dirty="0">
              <a:solidFill>
                <a:prstClr val="black"/>
              </a:solidFill>
              <a:latin typeface="Arial"/>
            </a:endParaRPr>
          </a:p>
          <a:p>
            <a:pPr marL="214313" indent="-214313" defTabSz="685800">
              <a:buFontTx/>
              <a:buChar char="-"/>
              <a:defRPr/>
            </a:pPr>
            <a:r>
              <a:rPr lang="en-GB" sz="1350" dirty="0">
                <a:solidFill>
                  <a:prstClr val="black"/>
                </a:solidFill>
                <a:latin typeface="Arial"/>
              </a:rPr>
              <a:t>So we can identify the learning and embed it early</a:t>
            </a:r>
          </a:p>
          <a:p>
            <a:pPr marL="214313" indent="-214313" defTabSz="685800">
              <a:buFontTx/>
              <a:buChar char="-"/>
              <a:defRPr/>
            </a:pPr>
            <a:r>
              <a:rPr lang="en-GB" sz="1350" dirty="0">
                <a:solidFill>
                  <a:prstClr val="black"/>
                </a:solidFill>
                <a:latin typeface="Arial"/>
              </a:rPr>
              <a:t>to ensure high quality of treatment  and care  </a:t>
            </a:r>
          </a:p>
        </p:txBody>
      </p:sp>
    </p:spTree>
    <p:extLst>
      <p:ext uri="{BB962C8B-B14F-4D97-AF65-F5344CB8AC3E}">
        <p14:creationId xmlns:p14="http://schemas.microsoft.com/office/powerpoint/2010/main" val="179069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BF7D13-3ACE-4E95-B000-11FA778FAC8A}"/>
              </a:ext>
            </a:extLst>
          </p:cNvPr>
          <p:cNvSpPr txBox="1"/>
          <p:nvPr/>
        </p:nvSpPr>
        <p:spPr>
          <a:xfrm>
            <a:off x="0" y="2801588"/>
            <a:ext cx="9144000" cy="415498"/>
          </a:xfrm>
          <a:prstGeom prst="rect">
            <a:avLst/>
          </a:prstGeom>
          <a:solidFill>
            <a:srgbClr val="002060"/>
          </a:solidFill>
        </p:spPr>
        <p:txBody>
          <a:bodyPr wrap="square" rtlCol="0">
            <a:spAutoFit/>
          </a:bodyPr>
          <a:lstStyle/>
          <a:p>
            <a:pPr algn="r" defTabSz="685800"/>
            <a:r>
              <a:rPr lang="en-GB" sz="2100" dirty="0">
                <a:solidFill>
                  <a:prstClr val="white"/>
                </a:solidFill>
                <a:latin typeface="Calibri" panose="020F0502020204030204"/>
              </a:rPr>
              <a:t>Linda Craig – Regional Lead PCE Programme, PHA</a:t>
            </a:r>
          </a:p>
        </p:txBody>
      </p:sp>
      <p:sp>
        <p:nvSpPr>
          <p:cNvPr id="3" name="TextBox 2">
            <a:extLst>
              <a:ext uri="{FF2B5EF4-FFF2-40B4-BE49-F238E27FC236}">
                <a16:creationId xmlns:a16="http://schemas.microsoft.com/office/drawing/2014/main" id="{12CC7E94-1613-424C-803F-65A3FF26C610}"/>
              </a:ext>
            </a:extLst>
          </p:cNvPr>
          <p:cNvSpPr txBox="1"/>
          <p:nvPr/>
        </p:nvSpPr>
        <p:spPr>
          <a:xfrm>
            <a:off x="0" y="3207192"/>
            <a:ext cx="9144000" cy="415498"/>
          </a:xfrm>
          <a:prstGeom prst="rect">
            <a:avLst/>
          </a:prstGeom>
          <a:solidFill>
            <a:schemeClr val="accent5">
              <a:lumMod val="75000"/>
            </a:schemeClr>
          </a:solidFill>
        </p:spPr>
        <p:txBody>
          <a:bodyPr wrap="square" rtlCol="0">
            <a:spAutoFit/>
          </a:bodyPr>
          <a:lstStyle/>
          <a:p>
            <a:pPr algn="r" defTabSz="685800"/>
            <a:r>
              <a:rPr lang="en-GB" sz="2100" dirty="0">
                <a:solidFill>
                  <a:prstClr val="white"/>
                </a:solidFill>
                <a:latin typeface="Calibri" panose="020F0502020204030204"/>
                <a:sym typeface="Webdings" panose="05030102010509060703" pitchFamily="18" charset="2"/>
              </a:rPr>
              <a:t>  linda.craig3@hscni.net</a:t>
            </a:r>
          </a:p>
        </p:txBody>
      </p:sp>
      <p:sp>
        <p:nvSpPr>
          <p:cNvPr id="4" name="TextBox 3">
            <a:extLst>
              <a:ext uri="{FF2B5EF4-FFF2-40B4-BE49-F238E27FC236}">
                <a16:creationId xmlns:a16="http://schemas.microsoft.com/office/drawing/2014/main" id="{88963B01-34CB-4AC4-A1D8-7B6089D23F3C}"/>
              </a:ext>
            </a:extLst>
          </p:cNvPr>
          <p:cNvSpPr txBox="1"/>
          <p:nvPr/>
        </p:nvSpPr>
        <p:spPr>
          <a:xfrm>
            <a:off x="0" y="3612796"/>
            <a:ext cx="9144000" cy="415498"/>
          </a:xfrm>
          <a:prstGeom prst="rect">
            <a:avLst/>
          </a:prstGeom>
          <a:solidFill>
            <a:schemeClr val="accent5">
              <a:lumMod val="75000"/>
            </a:schemeClr>
          </a:solidFill>
        </p:spPr>
        <p:txBody>
          <a:bodyPr wrap="square" rtlCol="0">
            <a:spAutoFit/>
          </a:bodyPr>
          <a:lstStyle/>
          <a:p>
            <a:pPr algn="r" defTabSz="685800"/>
            <a:r>
              <a:rPr lang="en-GB" sz="2100" dirty="0">
                <a:solidFill>
                  <a:prstClr val="white"/>
                </a:solidFill>
                <a:latin typeface="Calibri" panose="020F0502020204030204"/>
                <a:sym typeface="Webdings" panose="05030102010509060703" pitchFamily="18" charset="2"/>
              </a:rPr>
              <a:t> 07803133421</a:t>
            </a:r>
          </a:p>
        </p:txBody>
      </p:sp>
      <p:pic>
        <p:nvPicPr>
          <p:cNvPr id="5" name="Picture 4">
            <a:extLst>
              <a:ext uri="{FF2B5EF4-FFF2-40B4-BE49-F238E27FC236}">
                <a16:creationId xmlns:a16="http://schemas.microsoft.com/office/drawing/2014/main" id="{EFB28B35-7E8E-40A6-A48E-2FAAA0E7B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77" y="1105487"/>
            <a:ext cx="2075810" cy="576386"/>
          </a:xfrm>
          <a:prstGeom prst="rect">
            <a:avLst/>
          </a:prstGeom>
        </p:spPr>
      </p:pic>
    </p:spTree>
    <p:extLst>
      <p:ext uri="{BB962C8B-B14F-4D97-AF65-F5344CB8AC3E}">
        <p14:creationId xmlns:p14="http://schemas.microsoft.com/office/powerpoint/2010/main" val="4270108231"/>
      </p:ext>
    </p:extLst>
  </p:cSld>
  <p:clrMapOvr>
    <a:masterClrMapping/>
  </p:clrMapOvr>
</p:sld>
</file>

<file path=ppt/theme/theme1.xml><?xml version="1.0" encoding="utf-8"?>
<a:theme xmlns:a="http://schemas.openxmlformats.org/drawingml/2006/main" name="Office Theme">
  <a:themeElements>
    <a:clrScheme name="Healthwatch 2">
      <a:dk1>
        <a:sysClr val="windowText" lastClr="000000"/>
      </a:dk1>
      <a:lt1>
        <a:sysClr val="window" lastClr="FFFFFF"/>
      </a:lt1>
      <a:dk2>
        <a:srgbClr val="004C6A"/>
      </a:dk2>
      <a:lt2>
        <a:srgbClr val="FFFFFF"/>
      </a:lt2>
      <a:accent1>
        <a:srgbClr val="009CD0"/>
      </a:accent1>
      <a:accent2>
        <a:srgbClr val="DB3B8E"/>
      </a:accent2>
      <a:accent3>
        <a:srgbClr val="009F98"/>
      </a:accent3>
      <a:accent4>
        <a:srgbClr val="70AD47"/>
      </a:accent4>
      <a:accent5>
        <a:srgbClr val="EDF7F7"/>
      </a:accent5>
      <a:accent6>
        <a:srgbClr val="70AD47"/>
      </a:accent6>
      <a:hlink>
        <a:srgbClr val="DB3B8E"/>
      </a:hlink>
      <a:folHlink>
        <a:srgbClr val="009CD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PSO1">
      <a:dk1>
        <a:sysClr val="windowText" lastClr="000000"/>
      </a:dk1>
      <a:lt1>
        <a:sysClr val="window" lastClr="FFFFFF"/>
      </a:lt1>
      <a:dk2>
        <a:srgbClr val="1B3D6D"/>
      </a:dk2>
      <a:lt2>
        <a:srgbClr val="EAE5EB"/>
      </a:lt2>
      <a:accent1>
        <a:srgbClr val="1B3D6D"/>
      </a:accent1>
      <a:accent2>
        <a:srgbClr val="A2BEE8"/>
      </a:accent2>
      <a:accent3>
        <a:srgbClr val="A6779A"/>
      </a:accent3>
      <a:accent4>
        <a:srgbClr val="665EB8"/>
      </a:accent4>
      <a:accent5>
        <a:srgbClr val="63B0BB"/>
      </a:accent5>
      <a:accent6>
        <a:srgbClr val="BFDFE3"/>
      </a:accent6>
      <a:hlink>
        <a:srgbClr val="0066FF"/>
      </a:hlink>
      <a:folHlink>
        <a:srgbClr val="A677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66b29b7-4dd5-462c-a782-391a09b30f7a">
      <UserInfo>
        <DisplayName>Abraham, Sandra</DisplayName>
        <AccountId>83</AccountId>
        <AccountType/>
      </UserInfo>
      <UserInfo>
        <DisplayName>Davies, Brian</DisplayName>
        <AccountId>536</AccountId>
        <AccountType/>
      </UserInfo>
      <UserInfo>
        <DisplayName>McGowan, Bren</DisplayName>
        <AccountId>84</AccountId>
        <AccountType/>
      </UserInfo>
      <UserInfo>
        <DisplayName>Deshmukh, Flora</DisplayName>
        <AccountId>52</AccountId>
        <AccountType/>
      </UserInfo>
    </SharedWithUsers>
    <_activity xmlns="daf447de-6b78-49d5-82ca-ef1c26485c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1405BA860B724B9FCA7467C446EAA2" ma:contentTypeVersion="16" ma:contentTypeDescription="Create a new document." ma:contentTypeScope="" ma:versionID="8ace26f289dd2d013931e87dca6bf8b6">
  <xsd:schema xmlns:xsd="http://www.w3.org/2001/XMLSchema" xmlns:xs="http://www.w3.org/2001/XMLSchema" xmlns:p="http://schemas.microsoft.com/office/2006/metadata/properties" xmlns:ns3="daf447de-6b78-49d5-82ca-ef1c26485c12" xmlns:ns4="866b29b7-4dd5-462c-a782-391a09b30f7a" targetNamespace="http://schemas.microsoft.com/office/2006/metadata/properties" ma:root="true" ma:fieldsID="a46b9d7776e1fb298a803e0a9a6ccf65" ns3:_="" ns4:_="">
    <xsd:import namespace="daf447de-6b78-49d5-82ca-ef1c26485c12"/>
    <xsd:import namespace="866b29b7-4dd5-462c-a782-391a09b30f7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OCR" minOccurs="0"/>
                <xsd:element ref="ns3:MediaService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f447de-6b78-49d5-82ca-ef1c26485c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6b29b7-4dd5-462c-a782-391a09b30f7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C7EAB2-3651-4066-B3EE-85936C9726CC}">
  <ds:schemaRefs>
    <ds:schemaRef ds:uri="http://schemas.microsoft.com/sharepoint/v3/contenttype/forms"/>
  </ds:schemaRefs>
</ds:datastoreItem>
</file>

<file path=customXml/itemProps2.xml><?xml version="1.0" encoding="utf-8"?>
<ds:datastoreItem xmlns:ds="http://schemas.openxmlformats.org/officeDocument/2006/customXml" ds:itemID="{1525F16C-9933-4F25-A0A1-91CCE75672C9}">
  <ds:schemaRefs>
    <ds:schemaRef ds:uri="http://schemas.microsoft.com/office/2006/metadata/properties"/>
    <ds:schemaRef ds:uri="http://purl.org/dc/dcmitype/"/>
    <ds:schemaRef ds:uri="http://schemas.microsoft.com/office/infopath/2007/PartnerControls"/>
    <ds:schemaRef ds:uri="866b29b7-4dd5-462c-a782-391a09b30f7a"/>
    <ds:schemaRef ds:uri="http://purl.org/dc/terms/"/>
    <ds:schemaRef ds:uri="http://purl.org/dc/elements/1.1/"/>
    <ds:schemaRef ds:uri="http://schemas.microsoft.com/office/2006/documentManagement/types"/>
    <ds:schemaRef ds:uri="http://schemas.openxmlformats.org/package/2006/metadata/core-properties"/>
    <ds:schemaRef ds:uri="daf447de-6b78-49d5-82ca-ef1c26485c12"/>
    <ds:schemaRef ds:uri="http://www.w3.org/XML/1998/namespace"/>
  </ds:schemaRefs>
</ds:datastoreItem>
</file>

<file path=customXml/itemProps3.xml><?xml version="1.0" encoding="utf-8"?>
<ds:datastoreItem xmlns:ds="http://schemas.openxmlformats.org/officeDocument/2006/customXml" ds:itemID="{C660902F-7DC3-4556-BF27-C6265200FE26}">
  <ds:schemaRefs>
    <ds:schemaRef ds:uri="866b29b7-4dd5-462c-a782-391a09b30f7a"/>
    <ds:schemaRef ds:uri="daf447de-6b78-49d5-82ca-ef1c26485c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1392</TotalTime>
  <Words>1950</Words>
  <Application>Microsoft Office PowerPoint</Application>
  <PresentationFormat>On-screen Show (4:3)</PresentationFormat>
  <Paragraphs>281</Paragraphs>
  <Slides>36</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Arial</vt:lpstr>
      <vt:lpstr>Bahnschrift</vt:lpstr>
      <vt:lpstr>Calibri</vt:lpstr>
      <vt:lpstr>Calibri Light</vt:lpstr>
      <vt:lpstr>Century Gothic</vt:lpstr>
      <vt:lpstr>Symbol</vt:lpstr>
      <vt:lpstr>Times New Roman</vt:lpstr>
      <vt:lpstr>Trebuchet MS</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Healthwatch making people’s voices count in care</vt:lpstr>
      <vt:lpstr>England’s health and social care champion</vt:lpstr>
      <vt:lpstr>Our strategy</vt:lpstr>
      <vt:lpstr>Our reach 2021-22</vt:lpstr>
      <vt:lpstr>Our People</vt:lpstr>
      <vt:lpstr>10 Years of delivery</vt:lpstr>
      <vt:lpstr>10 Million People have been supported</vt:lpstr>
      <vt:lpstr>Achievements 2013-23</vt:lpstr>
      <vt:lpstr>Achievements 2013-23</vt:lpstr>
      <vt:lpstr>Addressing inequalities </vt:lpstr>
      <vt:lpstr>Health Disparities: waiting for planned care </vt:lpstr>
      <vt:lpstr>The importance of intersectionality  </vt:lpstr>
      <vt:lpstr>Holding ourselves to account on addressing Health Inequalities</vt:lpstr>
      <vt:lpstr>Listening is integral to improving quality of care</vt:lpstr>
      <vt:lpstr>Thank-you</vt:lpstr>
      <vt:lpstr>PowerPoint Presentation</vt:lpstr>
      <vt:lpstr>NIPSO Patient safety Conference 20 March 24 INWO – an introduction</vt:lpstr>
      <vt:lpstr>History </vt:lpstr>
      <vt:lpstr>PowerPoint Presentation</vt:lpstr>
      <vt:lpstr>Overview of W/B journey to INWO</vt:lpstr>
      <vt:lpstr>Overview of W/B journey with INWO</vt:lpstr>
      <vt:lpstr>Stats only part of the story …</vt:lpstr>
      <vt:lpstr>Challenges and opportunities</vt:lpstr>
      <vt:lpstr>Emerging learning</vt:lpstr>
      <vt:lpstr>Patient safety – challenging the concept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Healthwatch</dc:title>
  <dc:creator>Knox, Benedict</dc:creator>
  <cp:lastModifiedBy>Healy, Julie</cp:lastModifiedBy>
  <cp:revision>86</cp:revision>
  <dcterms:created xsi:type="dcterms:W3CDTF">2020-02-07T15:33:13Z</dcterms:created>
  <dcterms:modified xsi:type="dcterms:W3CDTF">2024-09-13T14:43:57Z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0x010100111405BA860B724B9FCA7467C446EAA2</vt:lpwstr>
  </property>
  <property fmtid="{D5CDD505-2E9C-101B-9397-08002B2CF9AE}" pid="3" name="MediaServiceImageTags">
    <vt:lpwstr/>
  </property>
</Properties>
</file>