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93" r:id="rId2"/>
  </p:sldMasterIdLst>
  <p:notesMasterIdLst>
    <p:notesMasterId r:id="rId28"/>
  </p:notesMasterIdLst>
  <p:handoutMasterIdLst>
    <p:handoutMasterId r:id="rId29"/>
  </p:handoutMasterIdLst>
  <p:sldIdLst>
    <p:sldId id="256" r:id="rId3"/>
    <p:sldId id="2926" r:id="rId4"/>
    <p:sldId id="319" r:id="rId5"/>
    <p:sldId id="330" r:id="rId6"/>
    <p:sldId id="322" r:id="rId7"/>
    <p:sldId id="325" r:id="rId8"/>
    <p:sldId id="324" r:id="rId9"/>
    <p:sldId id="326" r:id="rId10"/>
    <p:sldId id="327" r:id="rId11"/>
    <p:sldId id="328" r:id="rId12"/>
    <p:sldId id="329" r:id="rId13"/>
    <p:sldId id="316" r:id="rId14"/>
    <p:sldId id="291" r:id="rId15"/>
    <p:sldId id="331" r:id="rId16"/>
    <p:sldId id="2927" r:id="rId17"/>
    <p:sldId id="2925" r:id="rId18"/>
    <p:sldId id="302" r:id="rId19"/>
    <p:sldId id="2924" r:id="rId20"/>
    <p:sldId id="2922" r:id="rId21"/>
    <p:sldId id="2923" r:id="rId22"/>
    <p:sldId id="290" r:id="rId23"/>
    <p:sldId id="275" r:id="rId24"/>
    <p:sldId id="668" r:id="rId25"/>
    <p:sldId id="267" r:id="rId26"/>
    <p:sldId id="2928" r:id="rId2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460589-98BC-44A2-86EE-C091721FA35E}" v="12" dt="2024-03-18T16:27:24.0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77" autoAdjust="0"/>
    <p:restoredTop sz="93568" autoAdjust="0"/>
  </p:normalViewPr>
  <p:slideViewPr>
    <p:cSldViewPr>
      <p:cViewPr varScale="1">
        <p:scale>
          <a:sx n="95" d="100"/>
          <a:sy n="95" d="100"/>
        </p:scale>
        <p:origin x="364" y="-152"/>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E519717-67F1-444A-B231-C88938CA5ABB}" type="datetimeFigureOut">
              <a:rPr lang="en-GB" smtClean="0"/>
              <a:pPr/>
              <a:t>13/09/2024</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A60307B-A79D-49C5-BE94-E01710433D92}" type="slidenum">
              <a:rPr lang="en-GB" smtClean="0"/>
              <a:pPr/>
              <a:t>‹#›</a:t>
            </a:fld>
            <a:endParaRPr lang="en-GB"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F9E474-CBEE-4A04-8B9F-64187350EEB4}" type="datetimeFigureOut">
              <a:rPr lang="en-GB" smtClean="0"/>
              <a:t>13/09/2024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F82E4F-FF60-427C-9835-DE1AC7ADD2DE}" type="slidenum">
              <a:rPr lang="en-GB" smtClean="0"/>
              <a:t>‹#›</a:t>
            </a:fld>
            <a:endParaRPr lang="en-GB"/>
          </a:p>
        </p:txBody>
      </p:sp>
    </p:spTree>
    <p:extLst>
      <p:ext uri="{BB962C8B-B14F-4D97-AF65-F5344CB8AC3E}">
        <p14:creationId xmlns:p14="http://schemas.microsoft.com/office/powerpoint/2010/main" val="1697246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1F6F0-06A9-D83F-181D-B1575003D2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A10D2F-BB82-C5CF-8932-80AFCA896F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04458D-C426-3266-3ADB-E5356B36C744}"/>
              </a:ext>
            </a:extLst>
          </p:cNvPr>
          <p:cNvSpPr>
            <a:spLocks noGrp="1"/>
          </p:cNvSpPr>
          <p:nvPr>
            <p:ph type="body" idx="1"/>
          </p:nvPr>
        </p:nvSpPr>
        <p:spPr/>
        <p:txBody>
          <a:bodyPr/>
          <a:lstStyle/>
          <a:p>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This keynote will draw on learning from evidence-based medicine, implementation science, knowledge mobilisation, evidence informed health policy and the use of research evidence to explore what we know about supporting evidence informed change. It will cover both the facilitators and the barriers at the individual, organisational and systems levels to consider that needs to change to support evidence use. In making the case, the presentation will draw on research (including two new systematic reviews) and also insights from work undertaken to support evidence use in the UK government.</a:t>
            </a:r>
          </a:p>
          <a:p>
            <a:endParaRPr lang="en-GB" dirty="0"/>
          </a:p>
        </p:txBody>
      </p:sp>
      <p:sp>
        <p:nvSpPr>
          <p:cNvPr id="4" name="Slide Number Placeholder 3">
            <a:extLst>
              <a:ext uri="{FF2B5EF4-FFF2-40B4-BE49-F238E27FC236}">
                <a16:creationId xmlns:a16="http://schemas.microsoft.com/office/drawing/2014/main" id="{F6BB047F-8D2F-EF5C-BDD6-AFCC3CD68AB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2E4F-FF60-427C-9835-DE1AC7ADD2D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1521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many times in an evaluation do people point to ‘external factors’ - context</a:t>
            </a:r>
          </a:p>
        </p:txBody>
      </p:sp>
      <p:sp>
        <p:nvSpPr>
          <p:cNvPr id="4" name="Slide Number Placeholder 3"/>
          <p:cNvSpPr>
            <a:spLocks noGrp="1"/>
          </p:cNvSpPr>
          <p:nvPr>
            <p:ph type="sldNum" sz="quarter" idx="5"/>
          </p:nvPr>
        </p:nvSpPr>
        <p:spPr/>
        <p:txBody>
          <a:bodyPr/>
          <a:lstStyle/>
          <a:p>
            <a:fld id="{A7F82E4F-FF60-427C-9835-DE1AC7ADD2DE}" type="slidenum">
              <a:rPr lang="en-GB" smtClean="0"/>
              <a:t>17</a:t>
            </a:fld>
            <a:endParaRPr lang="en-GB"/>
          </a:p>
        </p:txBody>
      </p:sp>
    </p:spTree>
    <p:extLst>
      <p:ext uri="{BB962C8B-B14F-4D97-AF65-F5344CB8AC3E}">
        <p14:creationId xmlns:p14="http://schemas.microsoft.com/office/powerpoint/2010/main" val="2351254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Compounded by use of fellowships, internships etc – only work if org can be receptive to new skills/ </a:t>
            </a:r>
            <a:r>
              <a:rPr lang="en-GB" dirty="0" err="1"/>
              <a:t>indiv</a:t>
            </a:r>
            <a:r>
              <a:rPr lang="en-GB" dirty="0"/>
              <a:t> development</a:t>
            </a:r>
          </a:p>
        </p:txBody>
      </p:sp>
      <p:sp>
        <p:nvSpPr>
          <p:cNvPr id="4" name="Slide Number Placeholder 3"/>
          <p:cNvSpPr>
            <a:spLocks noGrp="1"/>
          </p:cNvSpPr>
          <p:nvPr>
            <p:ph type="sldNum" sz="quarter" idx="5"/>
          </p:nvPr>
        </p:nvSpPr>
        <p:spPr/>
        <p:txBody>
          <a:bodyPr/>
          <a:lstStyle/>
          <a:p>
            <a:fld id="{A7F82E4F-FF60-427C-9835-DE1AC7ADD2DE}" type="slidenum">
              <a:rPr lang="en-GB" smtClean="0"/>
              <a:t>19</a:t>
            </a:fld>
            <a:endParaRPr lang="en-GB"/>
          </a:p>
        </p:txBody>
      </p:sp>
    </p:spTree>
    <p:extLst>
      <p:ext uri="{BB962C8B-B14F-4D97-AF65-F5344CB8AC3E}">
        <p14:creationId xmlns:p14="http://schemas.microsoft.com/office/powerpoint/2010/main" val="1487446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Growing lit also looking at the importance of </a:t>
            </a:r>
            <a:r>
              <a:rPr lang="en-GB" dirty="0" err="1"/>
              <a:t>interorg</a:t>
            </a:r>
            <a:r>
              <a:rPr lang="en-GB" dirty="0"/>
              <a:t> networks</a:t>
            </a:r>
          </a:p>
        </p:txBody>
      </p:sp>
      <p:sp>
        <p:nvSpPr>
          <p:cNvPr id="4" name="Slide Number Placeholder 3"/>
          <p:cNvSpPr>
            <a:spLocks noGrp="1"/>
          </p:cNvSpPr>
          <p:nvPr>
            <p:ph type="sldNum" sz="quarter" idx="5"/>
          </p:nvPr>
        </p:nvSpPr>
        <p:spPr/>
        <p:txBody>
          <a:bodyPr/>
          <a:lstStyle/>
          <a:p>
            <a:fld id="{A7F82E4F-FF60-427C-9835-DE1AC7ADD2DE}" type="slidenum">
              <a:rPr lang="en-GB" smtClean="0"/>
              <a:t>20</a:t>
            </a:fld>
            <a:endParaRPr lang="en-GB"/>
          </a:p>
        </p:txBody>
      </p:sp>
    </p:spTree>
    <p:extLst>
      <p:ext uri="{BB962C8B-B14F-4D97-AF65-F5344CB8AC3E}">
        <p14:creationId xmlns:p14="http://schemas.microsoft.com/office/powerpoint/2010/main" val="1550996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Its about people and organisational structures and external elements that drive change</a:t>
            </a:r>
          </a:p>
        </p:txBody>
      </p:sp>
      <p:sp>
        <p:nvSpPr>
          <p:cNvPr id="4" name="Slide Number Placeholder 3"/>
          <p:cNvSpPr>
            <a:spLocks noGrp="1"/>
          </p:cNvSpPr>
          <p:nvPr>
            <p:ph type="sldNum" sz="quarter" idx="5"/>
          </p:nvPr>
        </p:nvSpPr>
        <p:spPr/>
        <p:txBody>
          <a:bodyPr/>
          <a:lstStyle/>
          <a:p>
            <a:fld id="{A7F82E4F-FF60-427C-9835-DE1AC7ADD2DE}" type="slidenum">
              <a:rPr lang="en-GB" smtClean="0"/>
              <a:t>23</a:t>
            </a:fld>
            <a:endParaRPr lang="en-GB"/>
          </a:p>
        </p:txBody>
      </p:sp>
    </p:spTree>
    <p:extLst>
      <p:ext uri="{BB962C8B-B14F-4D97-AF65-F5344CB8AC3E}">
        <p14:creationId xmlns:p14="http://schemas.microsoft.com/office/powerpoint/2010/main" val="2795623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Logo slide (default)">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rgbClr val="CF19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6" name="Picture 5" descr="King's College London logo for a general audience, without the University of London strapline"/>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200150" y="800100"/>
            <a:ext cx="6743700" cy="3371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4080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EEBCAB3A-C7DC-5E46-B7C0-FAAD6EED1F7E}" type="datetimeFigureOut">
              <a:rPr lang="en-US" smtClean="0"/>
              <a:pPr/>
              <a:t>9/13/2024</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D5C307BE-2C01-3740-A802-BDA26E378243}" type="slidenum">
              <a:rPr lang="en-US" smtClean="0"/>
              <a:pPr/>
              <a:t>‹#›</a:t>
            </a:fld>
            <a:endParaRPr lang="en-US" dirty="0"/>
          </a:p>
        </p:txBody>
      </p:sp>
    </p:spTree>
    <p:extLst>
      <p:ext uri="{BB962C8B-B14F-4D97-AF65-F5344CB8AC3E}">
        <p14:creationId xmlns:p14="http://schemas.microsoft.com/office/powerpoint/2010/main" val="3677141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EEBCAB3A-C7DC-5E46-B7C0-FAAD6EED1F7E}" type="datetimeFigureOut">
              <a:rPr lang="en-US" smtClean="0"/>
              <a:pPr/>
              <a:t>9/13/2024</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D5C307BE-2C01-3740-A802-BDA26E378243}" type="slidenum">
              <a:rPr lang="en-US" smtClean="0"/>
              <a:pPr/>
              <a:t>‹#›</a:t>
            </a:fld>
            <a:endParaRPr lang="en-US" dirty="0"/>
          </a:p>
        </p:txBody>
      </p:sp>
    </p:spTree>
    <p:extLst>
      <p:ext uri="{BB962C8B-B14F-4D97-AF65-F5344CB8AC3E}">
        <p14:creationId xmlns:p14="http://schemas.microsoft.com/office/powerpoint/2010/main" val="3675711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tandard_Slide_Dark_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09349"/>
            <a:ext cx="6705600" cy="467427"/>
          </a:xfrm>
          <a:prstGeom prst="rect">
            <a:avLst/>
          </a:prstGeom>
        </p:spPr>
        <p:txBody>
          <a:bodyPr>
            <a:normAutofit/>
          </a:bodyPr>
          <a:lstStyle>
            <a:lvl1pPr algn="l">
              <a:defRPr sz="2100" baseline="0">
                <a:solidFill>
                  <a:schemeClr val="bg1"/>
                </a:solidFill>
                <a:latin typeface="Constantia" panose="02030602050306030303" pitchFamily="18" charset="0"/>
              </a:defRPr>
            </a:lvl1pPr>
          </a:lstStyle>
          <a:p>
            <a:r>
              <a:rPr lang="en-US" dirty="0"/>
              <a:t>Slide Title</a:t>
            </a:r>
          </a:p>
        </p:txBody>
      </p:sp>
      <p:sp>
        <p:nvSpPr>
          <p:cNvPr id="3" name="Content Placeholder 2"/>
          <p:cNvSpPr>
            <a:spLocks noGrp="1"/>
          </p:cNvSpPr>
          <p:nvPr>
            <p:ph idx="1" hasCustomPrompt="1"/>
          </p:nvPr>
        </p:nvSpPr>
        <p:spPr>
          <a:xfrm>
            <a:off x="457200" y="1108363"/>
            <a:ext cx="8229600" cy="3616037"/>
          </a:xfrm>
          <a:prstGeom prst="rect">
            <a:avLst/>
          </a:prstGeom>
        </p:spPr>
        <p:txBody>
          <a:bodyPr/>
          <a:lstStyle>
            <a:lvl1pPr marL="0" indent="0">
              <a:buNone/>
              <a:defRPr sz="1350" b="0" i="0" baseline="0">
                <a:solidFill>
                  <a:srgbClr val="333333"/>
                </a:solidFill>
                <a:latin typeface="Corbel" panose="020B0503020204020204" pitchFamily="34" charset="0"/>
              </a:defRPr>
            </a:lvl1pPr>
          </a:lstStyle>
          <a:p>
            <a:pPr fontAlgn="t"/>
            <a:r>
              <a:rPr lang="en-US" sz="1350" b="1" i="0" baseline="0" dirty="0">
                <a:solidFill>
                  <a:schemeClr val="tx1"/>
                </a:solidFill>
                <a:latin typeface="open sans" charset="0"/>
              </a:rPr>
              <a:t>Body Header</a:t>
            </a:r>
          </a:p>
          <a:p>
            <a:r>
              <a:rPr lang="en-US" sz="1350" b="0" i="0" baseline="0" dirty="0">
                <a:solidFill>
                  <a:schemeClr val="tx1"/>
                </a:solidFill>
                <a:latin typeface="open sans" charset="0"/>
              </a:rPr>
              <a:t>Body text</a:t>
            </a: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7E6475D-BDED-4D62-A64C-203EC56ADB6A}" type="slidenum">
              <a:rPr lang="en-GB" smtClean="0"/>
              <a:t>‹#›</a:t>
            </a:fld>
            <a:endParaRPr lang="en-GB"/>
          </a:p>
        </p:txBody>
      </p:sp>
      <p:sp>
        <p:nvSpPr>
          <p:cNvPr id="8"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Tree>
    <p:extLst>
      <p:ext uri="{BB962C8B-B14F-4D97-AF65-F5344CB8AC3E}">
        <p14:creationId xmlns:p14="http://schemas.microsoft.com/office/powerpoint/2010/main" val="734338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s">
    <p:spTree>
      <p:nvGrpSpPr>
        <p:cNvPr id="1" name=""/>
        <p:cNvGrpSpPr/>
        <p:nvPr/>
      </p:nvGrpSpPr>
      <p:grpSpPr>
        <a:xfrm>
          <a:off x="0" y="0"/>
          <a:ext cx="0" cy="0"/>
          <a:chOff x="0" y="0"/>
          <a:chExt cx="0" cy="0"/>
        </a:xfrm>
      </p:grpSpPr>
      <p:sp>
        <p:nvSpPr>
          <p:cNvPr id="2" name="Title 1"/>
          <p:cNvSpPr>
            <a:spLocks noGrp="1"/>
          </p:cNvSpPr>
          <p:nvPr>
            <p:ph type="title"/>
          </p:nvPr>
        </p:nvSpPr>
        <p:spPr>
          <a:xfrm>
            <a:off x="628650" y="610200"/>
            <a:ext cx="7886700" cy="726300"/>
          </a:xfrm>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endParaRPr lang="en-GB"/>
          </a:p>
        </p:txBody>
      </p:sp>
      <p:sp>
        <p:nvSpPr>
          <p:cNvPr id="5" name="Text Placeholder 4"/>
          <p:cNvSpPr>
            <a:spLocks noGrp="1"/>
          </p:cNvSpPr>
          <p:nvPr>
            <p:ph type="body" sz="quarter" idx="11"/>
          </p:nvPr>
        </p:nvSpPr>
        <p:spPr>
          <a:xfrm>
            <a:off x="1569600" y="1336501"/>
            <a:ext cx="6019920" cy="3031331"/>
          </a:xfrm>
        </p:spPr>
        <p:txBody>
          <a:bodyPr/>
          <a:lstStyle>
            <a:lvl1pPr marL="323992" indent="-323992">
              <a:spcAft>
                <a:spcPts val="0"/>
              </a:spcAft>
              <a:buClrTx/>
              <a:buFont typeface="+mj-lt"/>
              <a:buAutoNum type="arabicPeriod"/>
              <a:defRPr sz="1350"/>
            </a:lvl1pPr>
            <a:lvl2pPr marL="514337" indent="-171446">
              <a:spcAft>
                <a:spcPts val="0"/>
              </a:spcAft>
              <a:buClrTx/>
              <a:buFont typeface="Arial" panose="020B0604020202020204" pitchFamily="34" charset="0"/>
              <a:buChar char="‒"/>
              <a:defRPr sz="1350"/>
            </a:lvl2pPr>
          </a:lstStyle>
          <a:p>
            <a:pPr lvl="0"/>
            <a:r>
              <a:rPr lang="en-US"/>
              <a:t>Edit Master text styles</a:t>
            </a:r>
          </a:p>
          <a:p>
            <a:pPr lvl="1"/>
            <a:r>
              <a:rPr lang="en-US"/>
              <a:t>Second level</a:t>
            </a:r>
          </a:p>
        </p:txBody>
      </p:sp>
      <p:sp>
        <p:nvSpPr>
          <p:cNvPr id="8" name="Text Placeholder 7"/>
          <p:cNvSpPr>
            <a:spLocks noGrp="1"/>
          </p:cNvSpPr>
          <p:nvPr>
            <p:ph type="body" sz="quarter" idx="12" hasCustomPrompt="1"/>
          </p:nvPr>
        </p:nvSpPr>
        <p:spPr>
          <a:xfrm>
            <a:off x="5950746" y="235744"/>
            <a:ext cx="2942035" cy="191691"/>
          </a:xfrm>
        </p:spPr>
        <p:txBody>
          <a:bodyPr/>
          <a:lstStyle>
            <a:lvl1pPr marL="0" indent="0" algn="r">
              <a:buNone/>
              <a:defRPr sz="675" b="1">
                <a:solidFill>
                  <a:srgbClr val="000000"/>
                </a:solidFill>
              </a:defRPr>
            </a:lvl1pPr>
          </a:lstStyle>
          <a:p>
            <a:pPr lvl="0"/>
            <a:r>
              <a:rPr lang="en-US"/>
              <a:t>Section Title</a:t>
            </a:r>
          </a:p>
        </p:txBody>
      </p:sp>
      <p:sp>
        <p:nvSpPr>
          <p:cNvPr id="9" name="Text Placeholder 7"/>
          <p:cNvSpPr>
            <a:spLocks noGrp="1"/>
          </p:cNvSpPr>
          <p:nvPr>
            <p:ph type="body" sz="quarter" idx="13" hasCustomPrompt="1"/>
          </p:nvPr>
        </p:nvSpPr>
        <p:spPr>
          <a:xfrm>
            <a:off x="251225" y="235744"/>
            <a:ext cx="2942035" cy="191691"/>
          </a:xfrm>
        </p:spPr>
        <p:txBody>
          <a:bodyPr/>
          <a:lstStyle>
            <a:lvl1pPr marL="0" indent="0" algn="l">
              <a:buNone/>
              <a:defRPr sz="675" b="1">
                <a:solidFill>
                  <a:srgbClr val="000000"/>
                </a:solidFill>
              </a:defRPr>
            </a:lvl1pPr>
          </a:lstStyle>
          <a:p>
            <a:pPr lvl="0"/>
            <a:r>
              <a:rPr lang="en-US"/>
              <a:t>Presentation Title</a:t>
            </a:r>
          </a:p>
        </p:txBody>
      </p:sp>
      <p:sp>
        <p:nvSpPr>
          <p:cNvPr id="4" name="Slide Number Placeholder 3">
            <a:extLst>
              <a:ext uri="{FF2B5EF4-FFF2-40B4-BE49-F238E27FC236}">
                <a16:creationId xmlns:a16="http://schemas.microsoft.com/office/drawing/2014/main" id="{2C20AAB2-0AE2-5D4A-AA7D-C58F891E834C}"/>
              </a:ext>
            </a:extLst>
          </p:cNvPr>
          <p:cNvSpPr>
            <a:spLocks noGrp="1"/>
          </p:cNvSpPr>
          <p:nvPr>
            <p:ph type="sldNum" sz="quarter" idx="14"/>
          </p:nvPr>
        </p:nvSpPr>
        <p:spPr/>
        <p:txBody>
          <a:bodyPr/>
          <a:lstStyle/>
          <a:p>
            <a:fld id="{0DE5E10F-7D48-E34F-88C5-A01A43936DBF}" type="slidenum">
              <a:rPr lang="en-US" smtClean="0"/>
              <a:pPr/>
              <a:t>‹#›</a:t>
            </a:fld>
            <a:endParaRPr lang="en-US"/>
          </a:p>
        </p:txBody>
      </p:sp>
    </p:spTree>
    <p:extLst>
      <p:ext uri="{BB962C8B-B14F-4D97-AF65-F5344CB8AC3E}">
        <p14:creationId xmlns:p14="http://schemas.microsoft.com/office/powerpoint/2010/main" val="400850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4_Blank">
  <p:cSld name="4_Blank">
    <p:bg>
      <p:bgPr>
        <a:solidFill>
          <a:schemeClr val="accent3"/>
        </a:solidFill>
        <a:effectLst/>
      </p:bgPr>
    </p:bg>
    <p:spTree>
      <p:nvGrpSpPr>
        <p:cNvPr id="1" name="Shape 58"/>
        <p:cNvGrpSpPr/>
        <p:nvPr/>
      </p:nvGrpSpPr>
      <p:grpSpPr>
        <a:xfrm>
          <a:off x="0" y="0"/>
          <a:ext cx="0" cy="0"/>
          <a:chOff x="0" y="0"/>
          <a:chExt cx="0" cy="0"/>
        </a:xfrm>
      </p:grpSpPr>
      <p:sp>
        <p:nvSpPr>
          <p:cNvPr id="59" name="Google Shape;59;p25"/>
          <p:cNvSpPr txBox="1">
            <a:spLocks noGrp="1"/>
          </p:cNvSpPr>
          <p:nvPr>
            <p:ph type="ftr" idx="11"/>
          </p:nvPr>
        </p:nvSpPr>
        <p:spPr>
          <a:xfrm>
            <a:off x="386954" y="4767263"/>
            <a:ext cx="5469731" cy="27384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5"/>
          <p:cNvSpPr txBox="1">
            <a:spLocks noGrp="1"/>
          </p:cNvSpPr>
          <p:nvPr>
            <p:ph type="sldNum" idx="12"/>
          </p:nvPr>
        </p:nvSpPr>
        <p:spPr>
          <a:xfrm>
            <a:off x="6699646" y="4767263"/>
            <a:ext cx="1719140" cy="273844"/>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8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600" b="0"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grpSp>
        <p:nvGrpSpPr>
          <p:cNvPr id="61" name="Google Shape;61;p25"/>
          <p:cNvGrpSpPr/>
          <p:nvPr/>
        </p:nvGrpSpPr>
        <p:grpSpPr>
          <a:xfrm>
            <a:off x="8452000" y="4670080"/>
            <a:ext cx="403825" cy="366665"/>
            <a:chOff x="11269333" y="6226774"/>
            <a:chExt cx="538433" cy="488886"/>
          </a:xfrm>
        </p:grpSpPr>
        <p:sp>
          <p:nvSpPr>
            <p:cNvPr id="62" name="Google Shape;62;p25"/>
            <p:cNvSpPr/>
            <p:nvPr/>
          </p:nvSpPr>
          <p:spPr>
            <a:xfrm>
              <a:off x="11328049" y="6285130"/>
              <a:ext cx="421005" cy="430530"/>
            </a:xfrm>
            <a:custGeom>
              <a:avLst/>
              <a:gdLst/>
              <a:ahLst/>
              <a:cxnLst/>
              <a:rect l="l" t="t" r="r" b="b"/>
              <a:pathLst>
                <a:path w="421004" h="430529" extrusionOk="0">
                  <a:moveTo>
                    <a:pt x="160185" y="286372"/>
                  </a:moveTo>
                  <a:lnTo>
                    <a:pt x="83667" y="286372"/>
                  </a:lnTo>
                  <a:lnTo>
                    <a:pt x="83667" y="301612"/>
                  </a:lnTo>
                  <a:lnTo>
                    <a:pt x="113639" y="301612"/>
                  </a:lnTo>
                  <a:lnTo>
                    <a:pt x="113639" y="399402"/>
                  </a:lnTo>
                  <a:lnTo>
                    <a:pt x="130200" y="399402"/>
                  </a:lnTo>
                  <a:lnTo>
                    <a:pt x="130200" y="301612"/>
                  </a:lnTo>
                  <a:lnTo>
                    <a:pt x="160185" y="301612"/>
                  </a:lnTo>
                  <a:lnTo>
                    <a:pt x="160185" y="286372"/>
                  </a:lnTo>
                  <a:close/>
                </a:path>
                <a:path w="421004" h="430529" extrusionOk="0">
                  <a:moveTo>
                    <a:pt x="165519" y="386880"/>
                  </a:moveTo>
                  <a:lnTo>
                    <a:pt x="161925" y="383286"/>
                  </a:lnTo>
                  <a:lnTo>
                    <a:pt x="153073" y="383286"/>
                  </a:lnTo>
                  <a:lnTo>
                    <a:pt x="149479" y="386880"/>
                  </a:lnTo>
                  <a:lnTo>
                    <a:pt x="149479" y="395744"/>
                  </a:lnTo>
                  <a:lnTo>
                    <a:pt x="153073" y="399326"/>
                  </a:lnTo>
                  <a:lnTo>
                    <a:pt x="161925" y="399326"/>
                  </a:lnTo>
                  <a:lnTo>
                    <a:pt x="165519" y="395744"/>
                  </a:lnTo>
                  <a:lnTo>
                    <a:pt x="165519" y="391312"/>
                  </a:lnTo>
                  <a:lnTo>
                    <a:pt x="165519" y="386880"/>
                  </a:lnTo>
                  <a:close/>
                </a:path>
                <a:path w="421004" h="430529" extrusionOk="0">
                  <a:moveTo>
                    <a:pt x="257238" y="286435"/>
                  </a:moveTo>
                  <a:lnTo>
                    <a:pt x="187375" y="286435"/>
                  </a:lnTo>
                  <a:lnTo>
                    <a:pt x="187375" y="399326"/>
                  </a:lnTo>
                  <a:lnTo>
                    <a:pt x="257238" y="399326"/>
                  </a:lnTo>
                  <a:lnTo>
                    <a:pt x="257238" y="383222"/>
                  </a:lnTo>
                  <a:lnTo>
                    <a:pt x="203936" y="383222"/>
                  </a:lnTo>
                  <a:lnTo>
                    <a:pt x="203936" y="349999"/>
                  </a:lnTo>
                  <a:lnTo>
                    <a:pt x="249440" y="349999"/>
                  </a:lnTo>
                  <a:lnTo>
                    <a:pt x="249440" y="334835"/>
                  </a:lnTo>
                  <a:lnTo>
                    <a:pt x="203936" y="334835"/>
                  </a:lnTo>
                  <a:lnTo>
                    <a:pt x="203936" y="302539"/>
                  </a:lnTo>
                  <a:lnTo>
                    <a:pt x="257238" y="302539"/>
                  </a:lnTo>
                  <a:lnTo>
                    <a:pt x="257238" y="286435"/>
                  </a:lnTo>
                  <a:close/>
                </a:path>
                <a:path w="421004" h="430529" extrusionOk="0">
                  <a:moveTo>
                    <a:pt x="288759" y="386880"/>
                  </a:moveTo>
                  <a:lnTo>
                    <a:pt x="285165" y="383286"/>
                  </a:lnTo>
                  <a:lnTo>
                    <a:pt x="276313" y="383286"/>
                  </a:lnTo>
                  <a:lnTo>
                    <a:pt x="272719" y="386880"/>
                  </a:lnTo>
                  <a:lnTo>
                    <a:pt x="272719" y="395744"/>
                  </a:lnTo>
                  <a:lnTo>
                    <a:pt x="276313" y="399326"/>
                  </a:lnTo>
                  <a:lnTo>
                    <a:pt x="285165" y="399326"/>
                  </a:lnTo>
                  <a:lnTo>
                    <a:pt x="288759" y="395744"/>
                  </a:lnTo>
                  <a:lnTo>
                    <a:pt x="288759" y="391312"/>
                  </a:lnTo>
                  <a:lnTo>
                    <a:pt x="288759" y="386880"/>
                  </a:lnTo>
                  <a:close/>
                </a:path>
                <a:path w="421004" h="430529" extrusionOk="0">
                  <a:moveTo>
                    <a:pt x="420992" y="7645"/>
                  </a:moveTo>
                  <a:lnTo>
                    <a:pt x="420192" y="4762"/>
                  </a:lnTo>
                  <a:lnTo>
                    <a:pt x="416204" y="787"/>
                  </a:lnTo>
                  <a:lnTo>
                    <a:pt x="413321" y="0"/>
                  </a:lnTo>
                  <a:lnTo>
                    <a:pt x="3759" y="102387"/>
                  </a:lnTo>
                  <a:lnTo>
                    <a:pt x="1562" y="104521"/>
                  </a:lnTo>
                  <a:lnTo>
                    <a:pt x="0" y="110045"/>
                  </a:lnTo>
                  <a:lnTo>
                    <a:pt x="736" y="113004"/>
                  </a:lnTo>
                  <a:lnTo>
                    <a:pt x="150571" y="266750"/>
                  </a:lnTo>
                  <a:lnTo>
                    <a:pt x="155651" y="266827"/>
                  </a:lnTo>
                  <a:lnTo>
                    <a:pt x="162001" y="260629"/>
                  </a:lnTo>
                  <a:lnTo>
                    <a:pt x="162052" y="255562"/>
                  </a:lnTo>
                  <a:lnTo>
                    <a:pt x="23964" y="113868"/>
                  </a:lnTo>
                  <a:lnTo>
                    <a:pt x="401599" y="19456"/>
                  </a:lnTo>
                  <a:lnTo>
                    <a:pt x="302691" y="424586"/>
                  </a:lnTo>
                  <a:lnTo>
                    <a:pt x="305333" y="428917"/>
                  </a:lnTo>
                  <a:lnTo>
                    <a:pt x="309626" y="429971"/>
                  </a:lnTo>
                  <a:lnTo>
                    <a:pt x="311531" y="430199"/>
                  </a:lnTo>
                  <a:lnTo>
                    <a:pt x="315137" y="430199"/>
                  </a:lnTo>
                  <a:lnTo>
                    <a:pt x="318427" y="427748"/>
                  </a:lnTo>
                  <a:lnTo>
                    <a:pt x="420992" y="7645"/>
                  </a:ln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350" b="0" i="0" u="none" strike="noStrike" cap="none">
                <a:solidFill>
                  <a:schemeClr val="dk1"/>
                </a:solidFill>
                <a:latin typeface="Arial"/>
                <a:ea typeface="Arial"/>
                <a:cs typeface="Arial"/>
                <a:sym typeface="Arial"/>
              </a:endParaRPr>
            </a:p>
          </p:txBody>
        </p:sp>
        <p:sp>
          <p:nvSpPr>
            <p:cNvPr id="63" name="Google Shape;63;p25"/>
            <p:cNvSpPr/>
            <p:nvPr/>
          </p:nvSpPr>
          <p:spPr>
            <a:xfrm>
              <a:off x="11269333" y="6330950"/>
              <a:ext cx="132092" cy="13209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Arial"/>
                <a:ea typeface="Arial"/>
                <a:cs typeface="Arial"/>
                <a:sym typeface="Arial"/>
              </a:endParaRPr>
            </a:p>
          </p:txBody>
        </p:sp>
        <p:sp>
          <p:nvSpPr>
            <p:cNvPr id="64" name="Google Shape;64;p25"/>
            <p:cNvSpPr/>
            <p:nvPr/>
          </p:nvSpPr>
          <p:spPr>
            <a:xfrm>
              <a:off x="11690338" y="6226774"/>
              <a:ext cx="117428" cy="11742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Arial"/>
                <a:ea typeface="Arial"/>
                <a:cs typeface="Arial"/>
                <a:sym typeface="Arial"/>
              </a:endParaRPr>
            </a:p>
          </p:txBody>
        </p:sp>
      </p:grpSp>
      <p:sp>
        <p:nvSpPr>
          <p:cNvPr id="65" name="Google Shape;65;p25"/>
          <p:cNvSpPr txBox="1">
            <a:spLocks noGrp="1"/>
          </p:cNvSpPr>
          <p:nvPr>
            <p:ph type="body" idx="1"/>
          </p:nvPr>
        </p:nvSpPr>
        <p:spPr>
          <a:xfrm>
            <a:off x="386954" y="1173957"/>
            <a:ext cx="5469731" cy="3461147"/>
          </a:xfrm>
          <a:prstGeom prst="rect">
            <a:avLst/>
          </a:prstGeom>
          <a:noFill/>
          <a:ln>
            <a:noFill/>
          </a:ln>
        </p:spPr>
        <p:txBody>
          <a:bodyPr spcFirstLastPara="1" wrap="square" lIns="0" tIns="0" rIns="0" bIns="0" anchor="t" anchorCtr="0">
            <a:noAutofit/>
          </a:bodyPr>
          <a:lstStyle>
            <a:lvl1pPr marL="342900" lvl="0" indent="-171450" algn="l">
              <a:lnSpc>
                <a:spcPct val="90000"/>
              </a:lnSpc>
              <a:spcBef>
                <a:spcPts val="750"/>
              </a:spcBef>
              <a:spcAft>
                <a:spcPts val="0"/>
              </a:spcAft>
              <a:buSzPts val="4800"/>
              <a:buNone/>
              <a:defRPr sz="3600" b="0">
                <a:solidFill>
                  <a:schemeClr val="dk2"/>
                </a:solidFill>
              </a:defRPr>
            </a:lvl1pPr>
            <a:lvl2pPr marL="685800" lvl="1" indent="-257175" algn="l">
              <a:lnSpc>
                <a:spcPct val="90000"/>
              </a:lnSpc>
              <a:spcBef>
                <a:spcPts val="375"/>
              </a:spcBef>
              <a:spcAft>
                <a:spcPts val="0"/>
              </a:spcAft>
              <a:buSzPts val="1800"/>
              <a:buChar char="•"/>
              <a:defRPr/>
            </a:lvl2pPr>
            <a:lvl3pPr marL="1028700" lvl="2" indent="-257175" algn="l">
              <a:lnSpc>
                <a:spcPct val="90000"/>
              </a:lnSpc>
              <a:spcBef>
                <a:spcPts val="375"/>
              </a:spcBef>
              <a:spcAft>
                <a:spcPts val="0"/>
              </a:spcAft>
              <a:buSzPts val="1800"/>
              <a:buChar char="•"/>
              <a:defRPr/>
            </a:lvl3pPr>
            <a:lvl4pPr marL="1371600" lvl="3" indent="-257175" algn="l">
              <a:lnSpc>
                <a:spcPct val="90000"/>
              </a:lnSpc>
              <a:spcBef>
                <a:spcPts val="375"/>
              </a:spcBef>
              <a:spcAft>
                <a:spcPts val="0"/>
              </a:spcAft>
              <a:buSzPts val="1800"/>
              <a:buChar char="•"/>
              <a:defRPr/>
            </a:lvl4pPr>
            <a:lvl5pPr marL="1714500" lvl="4" indent="-257175" algn="l">
              <a:lnSpc>
                <a:spcPct val="90000"/>
              </a:lnSpc>
              <a:spcBef>
                <a:spcPts val="375"/>
              </a:spcBef>
              <a:spcAft>
                <a:spcPts val="0"/>
              </a:spcAft>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511509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solidFill>
          <a:schemeClr val="dk2"/>
        </a:solidFill>
        <a:effectLst/>
      </p:bgPr>
    </p:bg>
    <p:spTree>
      <p:nvGrpSpPr>
        <p:cNvPr id="1" name="Shape 68"/>
        <p:cNvGrpSpPr/>
        <p:nvPr/>
      </p:nvGrpSpPr>
      <p:grpSpPr>
        <a:xfrm>
          <a:off x="0" y="0"/>
          <a:ext cx="0" cy="0"/>
          <a:chOff x="0" y="0"/>
          <a:chExt cx="0" cy="0"/>
        </a:xfrm>
      </p:grpSpPr>
      <p:sp>
        <p:nvSpPr>
          <p:cNvPr id="69" name="Google Shape;69;p20"/>
          <p:cNvSpPr/>
          <p:nvPr/>
        </p:nvSpPr>
        <p:spPr>
          <a:xfrm>
            <a:off x="0" y="245561"/>
            <a:ext cx="5399690" cy="4903538"/>
          </a:xfrm>
          <a:custGeom>
            <a:avLst/>
            <a:gdLst/>
            <a:ahLst/>
            <a:cxnLst/>
            <a:rect l="l" t="t" r="r" b="b"/>
            <a:pathLst>
              <a:path w="5321300" h="4832350" extrusionOk="0">
                <a:moveTo>
                  <a:pt x="2495499" y="0"/>
                </a:moveTo>
                <a:lnTo>
                  <a:pt x="2447326" y="402"/>
                </a:lnTo>
                <a:lnTo>
                  <a:pt x="2399349" y="1605"/>
                </a:lnTo>
                <a:lnTo>
                  <a:pt x="2351573" y="3601"/>
                </a:lnTo>
                <a:lnTo>
                  <a:pt x="2304004" y="6386"/>
                </a:lnTo>
                <a:lnTo>
                  <a:pt x="2256649" y="9951"/>
                </a:lnTo>
                <a:lnTo>
                  <a:pt x="2209515" y="14292"/>
                </a:lnTo>
                <a:lnTo>
                  <a:pt x="2162607" y="19401"/>
                </a:lnTo>
                <a:lnTo>
                  <a:pt x="2115932" y="25272"/>
                </a:lnTo>
                <a:lnTo>
                  <a:pt x="2069497" y="31899"/>
                </a:lnTo>
                <a:lnTo>
                  <a:pt x="2023307" y="39276"/>
                </a:lnTo>
                <a:lnTo>
                  <a:pt x="1977370" y="47395"/>
                </a:lnTo>
                <a:lnTo>
                  <a:pt x="1931691" y="56251"/>
                </a:lnTo>
                <a:lnTo>
                  <a:pt x="1886277" y="65837"/>
                </a:lnTo>
                <a:lnTo>
                  <a:pt x="1841135" y="76148"/>
                </a:lnTo>
                <a:lnTo>
                  <a:pt x="1796270" y="87175"/>
                </a:lnTo>
                <a:lnTo>
                  <a:pt x="1751689" y="98914"/>
                </a:lnTo>
                <a:lnTo>
                  <a:pt x="1707399" y="111358"/>
                </a:lnTo>
                <a:lnTo>
                  <a:pt x="1663405" y="124500"/>
                </a:lnTo>
                <a:lnTo>
                  <a:pt x="1619715" y="138334"/>
                </a:lnTo>
                <a:lnTo>
                  <a:pt x="1576334" y="152854"/>
                </a:lnTo>
                <a:lnTo>
                  <a:pt x="1533269" y="168053"/>
                </a:lnTo>
                <a:lnTo>
                  <a:pt x="1490527" y="183925"/>
                </a:lnTo>
                <a:lnTo>
                  <a:pt x="1448113" y="200463"/>
                </a:lnTo>
                <a:lnTo>
                  <a:pt x="1406034" y="217662"/>
                </a:lnTo>
                <a:lnTo>
                  <a:pt x="1364296" y="235515"/>
                </a:lnTo>
                <a:lnTo>
                  <a:pt x="1322907" y="254014"/>
                </a:lnTo>
                <a:lnTo>
                  <a:pt x="1281871" y="273155"/>
                </a:lnTo>
                <a:lnTo>
                  <a:pt x="1241196" y="292931"/>
                </a:lnTo>
                <a:lnTo>
                  <a:pt x="1200888" y="313335"/>
                </a:lnTo>
                <a:lnTo>
                  <a:pt x="1160954" y="334360"/>
                </a:lnTo>
                <a:lnTo>
                  <a:pt x="1121399" y="356001"/>
                </a:lnTo>
                <a:lnTo>
                  <a:pt x="1082230" y="378252"/>
                </a:lnTo>
                <a:lnTo>
                  <a:pt x="1043453" y="401105"/>
                </a:lnTo>
                <a:lnTo>
                  <a:pt x="1005076" y="424555"/>
                </a:lnTo>
                <a:lnTo>
                  <a:pt x="967103" y="448594"/>
                </a:lnTo>
                <a:lnTo>
                  <a:pt x="929542" y="473218"/>
                </a:lnTo>
                <a:lnTo>
                  <a:pt x="892399" y="498418"/>
                </a:lnTo>
                <a:lnTo>
                  <a:pt x="855680" y="524190"/>
                </a:lnTo>
                <a:lnTo>
                  <a:pt x="819392" y="550526"/>
                </a:lnTo>
                <a:lnTo>
                  <a:pt x="783541" y="577420"/>
                </a:lnTo>
                <a:lnTo>
                  <a:pt x="748134" y="604866"/>
                </a:lnTo>
                <a:lnTo>
                  <a:pt x="713176" y="632857"/>
                </a:lnTo>
                <a:lnTo>
                  <a:pt x="678674" y="661388"/>
                </a:lnTo>
                <a:lnTo>
                  <a:pt x="644635" y="690451"/>
                </a:lnTo>
                <a:lnTo>
                  <a:pt x="611065" y="720040"/>
                </a:lnTo>
                <a:lnTo>
                  <a:pt x="577970" y="750149"/>
                </a:lnTo>
                <a:lnTo>
                  <a:pt x="545357" y="780772"/>
                </a:lnTo>
                <a:lnTo>
                  <a:pt x="513231" y="811902"/>
                </a:lnTo>
                <a:lnTo>
                  <a:pt x="481601" y="843533"/>
                </a:lnTo>
                <a:lnTo>
                  <a:pt x="450471" y="875658"/>
                </a:lnTo>
                <a:lnTo>
                  <a:pt x="419848" y="908271"/>
                </a:lnTo>
                <a:lnTo>
                  <a:pt x="389738" y="941366"/>
                </a:lnTo>
                <a:lnTo>
                  <a:pt x="360149" y="974936"/>
                </a:lnTo>
                <a:lnTo>
                  <a:pt x="331086" y="1008976"/>
                </a:lnTo>
                <a:lnTo>
                  <a:pt x="302556" y="1043477"/>
                </a:lnTo>
                <a:lnTo>
                  <a:pt x="274564" y="1078435"/>
                </a:lnTo>
                <a:lnTo>
                  <a:pt x="247118" y="1113843"/>
                </a:lnTo>
                <a:lnTo>
                  <a:pt x="220224" y="1149694"/>
                </a:lnTo>
                <a:lnTo>
                  <a:pt x="193888" y="1185982"/>
                </a:lnTo>
                <a:lnTo>
                  <a:pt x="168117" y="1222701"/>
                </a:lnTo>
                <a:lnTo>
                  <a:pt x="142916" y="1259844"/>
                </a:lnTo>
                <a:lnTo>
                  <a:pt x="118293" y="1297405"/>
                </a:lnTo>
                <a:lnTo>
                  <a:pt x="94253" y="1335377"/>
                </a:lnTo>
                <a:lnTo>
                  <a:pt x="70803" y="1373755"/>
                </a:lnTo>
                <a:lnTo>
                  <a:pt x="47950" y="1412531"/>
                </a:lnTo>
                <a:lnTo>
                  <a:pt x="25700" y="1451700"/>
                </a:lnTo>
                <a:lnTo>
                  <a:pt x="4059" y="1491255"/>
                </a:lnTo>
                <a:lnTo>
                  <a:pt x="0" y="1498965"/>
                </a:lnTo>
                <a:lnTo>
                  <a:pt x="0" y="4152636"/>
                </a:lnTo>
                <a:lnTo>
                  <a:pt x="25700" y="4199900"/>
                </a:lnTo>
                <a:lnTo>
                  <a:pt x="47950" y="4239069"/>
                </a:lnTo>
                <a:lnTo>
                  <a:pt x="70803" y="4277846"/>
                </a:lnTo>
                <a:lnTo>
                  <a:pt x="94253" y="4316223"/>
                </a:lnTo>
                <a:lnTo>
                  <a:pt x="118293" y="4354196"/>
                </a:lnTo>
                <a:lnTo>
                  <a:pt x="142916" y="4391757"/>
                </a:lnTo>
                <a:lnTo>
                  <a:pt x="168117" y="4428900"/>
                </a:lnTo>
                <a:lnTo>
                  <a:pt x="193888" y="4465619"/>
                </a:lnTo>
                <a:lnTo>
                  <a:pt x="220224" y="4501907"/>
                </a:lnTo>
                <a:lnTo>
                  <a:pt x="247118" y="4537758"/>
                </a:lnTo>
                <a:lnTo>
                  <a:pt x="274564" y="4573165"/>
                </a:lnTo>
                <a:lnTo>
                  <a:pt x="302556" y="4608123"/>
                </a:lnTo>
                <a:lnTo>
                  <a:pt x="331086" y="4642625"/>
                </a:lnTo>
                <a:lnTo>
                  <a:pt x="360149" y="4676664"/>
                </a:lnTo>
                <a:lnTo>
                  <a:pt x="389738" y="4710234"/>
                </a:lnTo>
                <a:lnTo>
                  <a:pt x="419848" y="4743329"/>
                </a:lnTo>
                <a:lnTo>
                  <a:pt x="450471" y="4775942"/>
                </a:lnTo>
                <a:lnTo>
                  <a:pt x="481601" y="4808068"/>
                </a:lnTo>
                <a:lnTo>
                  <a:pt x="505884" y="4832351"/>
                </a:lnTo>
                <a:lnTo>
                  <a:pt x="4485114" y="4832351"/>
                </a:lnTo>
                <a:lnTo>
                  <a:pt x="4540527" y="4775942"/>
                </a:lnTo>
                <a:lnTo>
                  <a:pt x="4571150" y="4743329"/>
                </a:lnTo>
                <a:lnTo>
                  <a:pt x="4601259" y="4710234"/>
                </a:lnTo>
                <a:lnTo>
                  <a:pt x="4630848" y="4676664"/>
                </a:lnTo>
                <a:lnTo>
                  <a:pt x="4659911" y="4642625"/>
                </a:lnTo>
                <a:lnTo>
                  <a:pt x="4688442" y="4608123"/>
                </a:lnTo>
                <a:lnTo>
                  <a:pt x="4716433" y="4573165"/>
                </a:lnTo>
                <a:lnTo>
                  <a:pt x="4743879" y="4537758"/>
                </a:lnTo>
                <a:lnTo>
                  <a:pt x="4770773" y="4501907"/>
                </a:lnTo>
                <a:lnTo>
                  <a:pt x="4797109" y="4465619"/>
                </a:lnTo>
                <a:lnTo>
                  <a:pt x="4822881" y="4428900"/>
                </a:lnTo>
                <a:lnTo>
                  <a:pt x="4848081" y="4391757"/>
                </a:lnTo>
                <a:lnTo>
                  <a:pt x="4872705" y="4354196"/>
                </a:lnTo>
                <a:lnTo>
                  <a:pt x="4896744" y="4316223"/>
                </a:lnTo>
                <a:lnTo>
                  <a:pt x="4920194" y="4277846"/>
                </a:lnTo>
                <a:lnTo>
                  <a:pt x="4943047" y="4239069"/>
                </a:lnTo>
                <a:lnTo>
                  <a:pt x="4965298" y="4199900"/>
                </a:lnTo>
                <a:lnTo>
                  <a:pt x="4986939" y="4160345"/>
                </a:lnTo>
                <a:lnTo>
                  <a:pt x="5007964" y="4120411"/>
                </a:lnTo>
                <a:lnTo>
                  <a:pt x="5028368" y="4080103"/>
                </a:lnTo>
                <a:lnTo>
                  <a:pt x="5048144" y="4039428"/>
                </a:lnTo>
                <a:lnTo>
                  <a:pt x="5067285" y="3998392"/>
                </a:lnTo>
                <a:lnTo>
                  <a:pt x="5085784" y="3957003"/>
                </a:lnTo>
                <a:lnTo>
                  <a:pt x="5103637" y="3915265"/>
                </a:lnTo>
                <a:lnTo>
                  <a:pt x="5120836" y="3873186"/>
                </a:lnTo>
                <a:lnTo>
                  <a:pt x="5137374" y="3830772"/>
                </a:lnTo>
                <a:lnTo>
                  <a:pt x="5153246" y="3788030"/>
                </a:lnTo>
                <a:lnTo>
                  <a:pt x="5168445" y="3744965"/>
                </a:lnTo>
                <a:lnTo>
                  <a:pt x="5182965" y="3701584"/>
                </a:lnTo>
                <a:lnTo>
                  <a:pt x="5196799" y="3657894"/>
                </a:lnTo>
                <a:lnTo>
                  <a:pt x="5209941" y="3613900"/>
                </a:lnTo>
                <a:lnTo>
                  <a:pt x="5222385" y="3569610"/>
                </a:lnTo>
                <a:lnTo>
                  <a:pt x="5234124" y="3525029"/>
                </a:lnTo>
                <a:lnTo>
                  <a:pt x="5245151" y="3480164"/>
                </a:lnTo>
                <a:lnTo>
                  <a:pt x="5255462" y="3435022"/>
                </a:lnTo>
                <a:lnTo>
                  <a:pt x="5265048" y="3389608"/>
                </a:lnTo>
                <a:lnTo>
                  <a:pt x="5273904" y="3343929"/>
                </a:lnTo>
                <a:lnTo>
                  <a:pt x="5282023" y="3297992"/>
                </a:lnTo>
                <a:lnTo>
                  <a:pt x="5289400" y="3251802"/>
                </a:lnTo>
                <a:lnTo>
                  <a:pt x="5296027" y="3205367"/>
                </a:lnTo>
                <a:lnTo>
                  <a:pt x="5301898" y="3158692"/>
                </a:lnTo>
                <a:lnTo>
                  <a:pt x="5307007" y="3111784"/>
                </a:lnTo>
                <a:lnTo>
                  <a:pt x="5311348" y="3064650"/>
                </a:lnTo>
                <a:lnTo>
                  <a:pt x="5314913" y="3017295"/>
                </a:lnTo>
                <a:lnTo>
                  <a:pt x="5317698" y="2969726"/>
                </a:lnTo>
                <a:lnTo>
                  <a:pt x="5319694" y="2921950"/>
                </a:lnTo>
                <a:lnTo>
                  <a:pt x="5320897" y="2873973"/>
                </a:lnTo>
                <a:lnTo>
                  <a:pt x="5321300" y="2825800"/>
                </a:lnTo>
                <a:lnTo>
                  <a:pt x="5320897" y="2777628"/>
                </a:lnTo>
                <a:lnTo>
                  <a:pt x="5319694" y="2729650"/>
                </a:lnTo>
                <a:lnTo>
                  <a:pt x="5317698" y="2681874"/>
                </a:lnTo>
                <a:lnTo>
                  <a:pt x="5314913" y="2634305"/>
                </a:lnTo>
                <a:lnTo>
                  <a:pt x="5311348" y="2586951"/>
                </a:lnTo>
                <a:lnTo>
                  <a:pt x="5307007" y="2539816"/>
                </a:lnTo>
                <a:lnTo>
                  <a:pt x="5301898" y="2492908"/>
                </a:lnTo>
                <a:lnTo>
                  <a:pt x="5296027" y="2446234"/>
                </a:lnTo>
                <a:lnTo>
                  <a:pt x="5289400" y="2399798"/>
                </a:lnTo>
                <a:lnTo>
                  <a:pt x="5282023" y="2353609"/>
                </a:lnTo>
                <a:lnTo>
                  <a:pt x="5273904" y="2307671"/>
                </a:lnTo>
                <a:lnTo>
                  <a:pt x="5265048" y="2261993"/>
                </a:lnTo>
                <a:lnTo>
                  <a:pt x="5255462" y="2216579"/>
                </a:lnTo>
                <a:lnTo>
                  <a:pt x="5245151" y="2171436"/>
                </a:lnTo>
                <a:lnTo>
                  <a:pt x="5234124" y="2126571"/>
                </a:lnTo>
                <a:lnTo>
                  <a:pt x="5222385" y="2081991"/>
                </a:lnTo>
                <a:lnTo>
                  <a:pt x="5209941" y="2037700"/>
                </a:lnTo>
                <a:lnTo>
                  <a:pt x="5196799" y="1993707"/>
                </a:lnTo>
                <a:lnTo>
                  <a:pt x="5182965" y="1950016"/>
                </a:lnTo>
                <a:lnTo>
                  <a:pt x="5168445" y="1906636"/>
                </a:lnTo>
                <a:lnTo>
                  <a:pt x="5153246" y="1863571"/>
                </a:lnTo>
                <a:lnTo>
                  <a:pt x="5137374" y="1820828"/>
                </a:lnTo>
                <a:lnTo>
                  <a:pt x="5120836" y="1778414"/>
                </a:lnTo>
                <a:lnTo>
                  <a:pt x="5103637" y="1736335"/>
                </a:lnTo>
                <a:lnTo>
                  <a:pt x="5085784" y="1694598"/>
                </a:lnTo>
                <a:lnTo>
                  <a:pt x="5067285" y="1653208"/>
                </a:lnTo>
                <a:lnTo>
                  <a:pt x="5048144" y="1612173"/>
                </a:lnTo>
                <a:lnTo>
                  <a:pt x="5028368" y="1571498"/>
                </a:lnTo>
                <a:lnTo>
                  <a:pt x="5007964" y="1531190"/>
                </a:lnTo>
                <a:lnTo>
                  <a:pt x="4986939" y="1491255"/>
                </a:lnTo>
                <a:lnTo>
                  <a:pt x="4965298" y="1451700"/>
                </a:lnTo>
                <a:lnTo>
                  <a:pt x="4943047" y="1412531"/>
                </a:lnTo>
                <a:lnTo>
                  <a:pt x="4920194" y="1373755"/>
                </a:lnTo>
                <a:lnTo>
                  <a:pt x="4896744" y="1335377"/>
                </a:lnTo>
                <a:lnTo>
                  <a:pt x="4872705" y="1297405"/>
                </a:lnTo>
                <a:lnTo>
                  <a:pt x="4848081" y="1259844"/>
                </a:lnTo>
                <a:lnTo>
                  <a:pt x="4822881" y="1222701"/>
                </a:lnTo>
                <a:lnTo>
                  <a:pt x="4797109" y="1185982"/>
                </a:lnTo>
                <a:lnTo>
                  <a:pt x="4770773" y="1149694"/>
                </a:lnTo>
                <a:lnTo>
                  <a:pt x="4743879" y="1113843"/>
                </a:lnTo>
                <a:lnTo>
                  <a:pt x="4716433" y="1078435"/>
                </a:lnTo>
                <a:lnTo>
                  <a:pt x="4688442" y="1043477"/>
                </a:lnTo>
                <a:lnTo>
                  <a:pt x="4659911" y="1008976"/>
                </a:lnTo>
                <a:lnTo>
                  <a:pt x="4630848" y="974936"/>
                </a:lnTo>
                <a:lnTo>
                  <a:pt x="4601259" y="941366"/>
                </a:lnTo>
                <a:lnTo>
                  <a:pt x="4571150" y="908271"/>
                </a:lnTo>
                <a:lnTo>
                  <a:pt x="4540527" y="875658"/>
                </a:lnTo>
                <a:lnTo>
                  <a:pt x="4509397" y="843533"/>
                </a:lnTo>
                <a:lnTo>
                  <a:pt x="4477766" y="811902"/>
                </a:lnTo>
                <a:lnTo>
                  <a:pt x="4445641" y="780772"/>
                </a:lnTo>
                <a:lnTo>
                  <a:pt x="4413028" y="750149"/>
                </a:lnTo>
                <a:lnTo>
                  <a:pt x="4379933" y="720040"/>
                </a:lnTo>
                <a:lnTo>
                  <a:pt x="4346363" y="690451"/>
                </a:lnTo>
                <a:lnTo>
                  <a:pt x="4312323" y="661388"/>
                </a:lnTo>
                <a:lnTo>
                  <a:pt x="4277822" y="632857"/>
                </a:lnTo>
                <a:lnTo>
                  <a:pt x="4242864" y="604866"/>
                </a:lnTo>
                <a:lnTo>
                  <a:pt x="4207456" y="577420"/>
                </a:lnTo>
                <a:lnTo>
                  <a:pt x="4171605" y="550526"/>
                </a:lnTo>
                <a:lnTo>
                  <a:pt x="4135317" y="524190"/>
                </a:lnTo>
                <a:lnTo>
                  <a:pt x="4098598" y="498418"/>
                </a:lnTo>
                <a:lnTo>
                  <a:pt x="4061455" y="473218"/>
                </a:lnTo>
                <a:lnTo>
                  <a:pt x="4023894" y="448594"/>
                </a:lnTo>
                <a:lnTo>
                  <a:pt x="3985922" y="424555"/>
                </a:lnTo>
                <a:lnTo>
                  <a:pt x="3947544" y="401105"/>
                </a:lnTo>
                <a:lnTo>
                  <a:pt x="3908768" y="378252"/>
                </a:lnTo>
                <a:lnTo>
                  <a:pt x="3869599" y="356001"/>
                </a:lnTo>
                <a:lnTo>
                  <a:pt x="3830044" y="334360"/>
                </a:lnTo>
                <a:lnTo>
                  <a:pt x="3790109" y="313335"/>
                </a:lnTo>
                <a:lnTo>
                  <a:pt x="3749801" y="292931"/>
                </a:lnTo>
                <a:lnTo>
                  <a:pt x="3709126" y="273155"/>
                </a:lnTo>
                <a:lnTo>
                  <a:pt x="3668091" y="254014"/>
                </a:lnTo>
                <a:lnTo>
                  <a:pt x="3626701" y="235515"/>
                </a:lnTo>
                <a:lnTo>
                  <a:pt x="3584964" y="217662"/>
                </a:lnTo>
                <a:lnTo>
                  <a:pt x="3542885" y="200463"/>
                </a:lnTo>
                <a:lnTo>
                  <a:pt x="3500471" y="183925"/>
                </a:lnTo>
                <a:lnTo>
                  <a:pt x="3457728" y="168053"/>
                </a:lnTo>
                <a:lnTo>
                  <a:pt x="3414663" y="152854"/>
                </a:lnTo>
                <a:lnTo>
                  <a:pt x="3371283" y="138334"/>
                </a:lnTo>
                <a:lnTo>
                  <a:pt x="3327592" y="124500"/>
                </a:lnTo>
                <a:lnTo>
                  <a:pt x="3283599" y="111358"/>
                </a:lnTo>
                <a:lnTo>
                  <a:pt x="3239308" y="98914"/>
                </a:lnTo>
                <a:lnTo>
                  <a:pt x="3194728" y="87175"/>
                </a:lnTo>
                <a:lnTo>
                  <a:pt x="3149863" y="76148"/>
                </a:lnTo>
                <a:lnTo>
                  <a:pt x="3104720" y="65837"/>
                </a:lnTo>
                <a:lnTo>
                  <a:pt x="3059306" y="56251"/>
                </a:lnTo>
                <a:lnTo>
                  <a:pt x="3013628" y="47395"/>
                </a:lnTo>
                <a:lnTo>
                  <a:pt x="2967690" y="39276"/>
                </a:lnTo>
                <a:lnTo>
                  <a:pt x="2921501" y="31899"/>
                </a:lnTo>
                <a:lnTo>
                  <a:pt x="2875065" y="25272"/>
                </a:lnTo>
                <a:lnTo>
                  <a:pt x="2828391" y="19401"/>
                </a:lnTo>
                <a:lnTo>
                  <a:pt x="2781483" y="14292"/>
                </a:lnTo>
                <a:lnTo>
                  <a:pt x="2734348" y="9951"/>
                </a:lnTo>
                <a:lnTo>
                  <a:pt x="2686994" y="6386"/>
                </a:lnTo>
                <a:lnTo>
                  <a:pt x="2639425" y="3601"/>
                </a:lnTo>
                <a:lnTo>
                  <a:pt x="2591649" y="1605"/>
                </a:lnTo>
                <a:lnTo>
                  <a:pt x="2543671" y="402"/>
                </a:lnTo>
                <a:lnTo>
                  <a:pt x="2495499" y="0"/>
                </a:lnTo>
                <a:close/>
              </a:path>
            </a:pathLst>
          </a:custGeom>
          <a:solidFill>
            <a:srgbClr val="5FC2E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70" name="Google Shape;70;p20"/>
          <p:cNvSpPr txBox="1">
            <a:spLocks noGrp="1"/>
          </p:cNvSpPr>
          <p:nvPr>
            <p:ph type="title"/>
          </p:nvPr>
        </p:nvSpPr>
        <p:spPr>
          <a:xfrm>
            <a:off x="386954" y="576263"/>
            <a:ext cx="7886700" cy="2139553"/>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2"/>
              </a:buClr>
              <a:buSzPts val="4800"/>
              <a:buFont typeface="Arial"/>
              <a:buNone/>
              <a:defRPr sz="3600" b="1" i="0">
                <a:solidFill>
                  <a:schemeClr val="dk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20"/>
          <p:cNvSpPr txBox="1">
            <a:spLocks noGrp="1"/>
          </p:cNvSpPr>
          <p:nvPr>
            <p:ph type="body" idx="1"/>
          </p:nvPr>
        </p:nvSpPr>
        <p:spPr>
          <a:xfrm>
            <a:off x="386954" y="2961250"/>
            <a:ext cx="7886700" cy="1125140"/>
          </a:xfrm>
          <a:prstGeom prst="rect">
            <a:avLst/>
          </a:prstGeom>
          <a:noFill/>
          <a:ln>
            <a:noFill/>
          </a:ln>
        </p:spPr>
        <p:txBody>
          <a:bodyPr spcFirstLastPara="1" wrap="square" lIns="0" tIns="0" rIns="0" bIns="0" anchor="t" anchorCtr="0">
            <a:noAutofit/>
          </a:bodyPr>
          <a:lstStyle>
            <a:lvl1pPr marL="342900" lvl="0" indent="-171450" algn="l">
              <a:lnSpc>
                <a:spcPct val="90000"/>
              </a:lnSpc>
              <a:spcBef>
                <a:spcPts val="750"/>
              </a:spcBef>
              <a:spcAft>
                <a:spcPts val="0"/>
              </a:spcAft>
              <a:buSzPts val="1800"/>
              <a:buNone/>
              <a:defRPr sz="1350">
                <a:solidFill>
                  <a:schemeClr val="dk2"/>
                </a:solidFill>
              </a:defRPr>
            </a:lvl1pPr>
            <a:lvl2pPr marL="685800" lvl="1" indent="-171450" algn="l">
              <a:lnSpc>
                <a:spcPct val="90000"/>
              </a:lnSpc>
              <a:spcBef>
                <a:spcPts val="375"/>
              </a:spcBef>
              <a:spcAft>
                <a:spcPts val="0"/>
              </a:spcAft>
              <a:buSzPts val="2000"/>
              <a:buNone/>
              <a:defRPr sz="1500">
                <a:solidFill>
                  <a:srgbClr val="888888"/>
                </a:solidFill>
              </a:defRPr>
            </a:lvl2pPr>
            <a:lvl3pPr marL="1028700" lvl="2" indent="-171450" algn="l">
              <a:lnSpc>
                <a:spcPct val="90000"/>
              </a:lnSpc>
              <a:spcBef>
                <a:spcPts val="375"/>
              </a:spcBef>
              <a:spcAft>
                <a:spcPts val="0"/>
              </a:spcAft>
              <a:buSzPts val="1800"/>
              <a:buNone/>
              <a:defRPr sz="1350">
                <a:solidFill>
                  <a:srgbClr val="888888"/>
                </a:solidFill>
              </a:defRPr>
            </a:lvl3pPr>
            <a:lvl4pPr marL="1371600" lvl="3" indent="-171450" algn="l">
              <a:lnSpc>
                <a:spcPct val="90000"/>
              </a:lnSpc>
              <a:spcBef>
                <a:spcPts val="375"/>
              </a:spcBef>
              <a:spcAft>
                <a:spcPts val="0"/>
              </a:spcAft>
              <a:buSzPts val="1600"/>
              <a:buNone/>
              <a:defRPr sz="1200">
                <a:solidFill>
                  <a:srgbClr val="888888"/>
                </a:solidFill>
              </a:defRPr>
            </a:lvl4pPr>
            <a:lvl5pPr marL="1714500" lvl="4" indent="-171450" algn="l">
              <a:lnSpc>
                <a:spcPct val="90000"/>
              </a:lnSpc>
              <a:spcBef>
                <a:spcPts val="375"/>
              </a:spcBef>
              <a:spcAft>
                <a:spcPts val="0"/>
              </a:spcAft>
              <a:buSzPts val="1600"/>
              <a:buNone/>
              <a:defRPr sz="1200">
                <a:solidFill>
                  <a:srgbClr val="888888"/>
                </a:solidFill>
              </a:defRPr>
            </a:lvl5pPr>
            <a:lvl6pPr marL="2057400" lvl="5" indent="-171450" algn="l">
              <a:lnSpc>
                <a:spcPct val="90000"/>
              </a:lnSpc>
              <a:spcBef>
                <a:spcPts val="375"/>
              </a:spcBef>
              <a:spcAft>
                <a:spcPts val="0"/>
              </a:spcAft>
              <a:buClr>
                <a:srgbClr val="888888"/>
              </a:buClr>
              <a:buSzPts val="1600"/>
              <a:buNone/>
              <a:defRPr sz="1200">
                <a:solidFill>
                  <a:srgbClr val="888888"/>
                </a:solidFill>
              </a:defRPr>
            </a:lvl6pPr>
            <a:lvl7pPr marL="2400300" lvl="6" indent="-171450" algn="l">
              <a:lnSpc>
                <a:spcPct val="90000"/>
              </a:lnSpc>
              <a:spcBef>
                <a:spcPts val="375"/>
              </a:spcBef>
              <a:spcAft>
                <a:spcPts val="0"/>
              </a:spcAft>
              <a:buClr>
                <a:srgbClr val="888888"/>
              </a:buClr>
              <a:buSzPts val="1600"/>
              <a:buNone/>
              <a:defRPr sz="1200">
                <a:solidFill>
                  <a:srgbClr val="888888"/>
                </a:solidFill>
              </a:defRPr>
            </a:lvl7pPr>
            <a:lvl8pPr marL="2743200" lvl="7" indent="-171450" algn="l">
              <a:lnSpc>
                <a:spcPct val="90000"/>
              </a:lnSpc>
              <a:spcBef>
                <a:spcPts val="375"/>
              </a:spcBef>
              <a:spcAft>
                <a:spcPts val="0"/>
              </a:spcAft>
              <a:buClr>
                <a:srgbClr val="888888"/>
              </a:buClr>
              <a:buSzPts val="1600"/>
              <a:buNone/>
              <a:defRPr sz="1200">
                <a:solidFill>
                  <a:srgbClr val="888888"/>
                </a:solidFill>
              </a:defRPr>
            </a:lvl8pPr>
            <a:lvl9pPr marL="3086100" lvl="8" indent="-171450" algn="l">
              <a:lnSpc>
                <a:spcPct val="90000"/>
              </a:lnSpc>
              <a:spcBef>
                <a:spcPts val="375"/>
              </a:spcBef>
              <a:spcAft>
                <a:spcPts val="0"/>
              </a:spcAft>
              <a:buClr>
                <a:srgbClr val="888888"/>
              </a:buClr>
              <a:buSzPts val="1600"/>
              <a:buNone/>
              <a:defRPr sz="1200">
                <a:solidFill>
                  <a:srgbClr val="888888"/>
                </a:solidFill>
              </a:defRPr>
            </a:lvl9pPr>
          </a:lstStyle>
          <a:p>
            <a:endParaRPr/>
          </a:p>
        </p:txBody>
      </p:sp>
      <p:sp>
        <p:nvSpPr>
          <p:cNvPr id="72" name="Google Shape;72;p20"/>
          <p:cNvSpPr txBox="1">
            <a:spLocks noGrp="1"/>
          </p:cNvSpPr>
          <p:nvPr>
            <p:ph type="ftr" idx="11"/>
          </p:nvPr>
        </p:nvSpPr>
        <p:spPr>
          <a:xfrm>
            <a:off x="386954" y="4767263"/>
            <a:ext cx="5469731" cy="273844"/>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0"/>
          <p:cNvSpPr txBox="1">
            <a:spLocks noGrp="1"/>
          </p:cNvSpPr>
          <p:nvPr>
            <p:ph type="sldNum" idx="12"/>
          </p:nvPr>
        </p:nvSpPr>
        <p:spPr>
          <a:xfrm>
            <a:off x="7037906" y="4767263"/>
            <a:ext cx="1719140" cy="273844"/>
          </a:xfrm>
          <a:prstGeom prst="rect">
            <a:avLst/>
          </a:prstGeom>
          <a:noFill/>
          <a:ln>
            <a:noFill/>
          </a:ln>
        </p:spPr>
        <p:txBody>
          <a:bodyPr spcFirstLastPara="1" wrap="square" lIns="0" tIns="0" rIns="0" bIns="0" anchor="b" anchorCtr="0">
            <a:noAutofit/>
          </a:bodyPr>
          <a:lstStyle>
            <a:lvl1pPr marL="0" lvl="0" indent="0" algn="r">
              <a:spcBef>
                <a:spcPts val="0"/>
              </a:spcBef>
              <a:buNone/>
              <a:defRPr sz="600">
                <a:solidFill>
                  <a:schemeClr val="lt1"/>
                </a:solidFill>
                <a:latin typeface="Arial"/>
                <a:ea typeface="Arial"/>
                <a:cs typeface="Arial"/>
                <a:sym typeface="Arial"/>
              </a:defRPr>
            </a:lvl1pPr>
            <a:lvl2pPr marL="0" lvl="1" indent="0" algn="r">
              <a:spcBef>
                <a:spcPts val="0"/>
              </a:spcBef>
              <a:buNone/>
              <a:defRPr sz="600">
                <a:solidFill>
                  <a:schemeClr val="lt1"/>
                </a:solidFill>
                <a:latin typeface="Arial"/>
                <a:ea typeface="Arial"/>
                <a:cs typeface="Arial"/>
                <a:sym typeface="Arial"/>
              </a:defRPr>
            </a:lvl2pPr>
            <a:lvl3pPr marL="0" lvl="2" indent="0" algn="r">
              <a:spcBef>
                <a:spcPts val="0"/>
              </a:spcBef>
              <a:buNone/>
              <a:defRPr sz="600">
                <a:solidFill>
                  <a:schemeClr val="lt1"/>
                </a:solidFill>
                <a:latin typeface="Arial"/>
                <a:ea typeface="Arial"/>
                <a:cs typeface="Arial"/>
                <a:sym typeface="Arial"/>
              </a:defRPr>
            </a:lvl3pPr>
            <a:lvl4pPr marL="0" lvl="3" indent="0" algn="r">
              <a:spcBef>
                <a:spcPts val="0"/>
              </a:spcBef>
              <a:buNone/>
              <a:defRPr sz="600">
                <a:solidFill>
                  <a:schemeClr val="lt1"/>
                </a:solidFill>
                <a:latin typeface="Arial"/>
                <a:ea typeface="Arial"/>
                <a:cs typeface="Arial"/>
                <a:sym typeface="Arial"/>
              </a:defRPr>
            </a:lvl4pPr>
            <a:lvl5pPr marL="0" lvl="4" indent="0" algn="r">
              <a:spcBef>
                <a:spcPts val="0"/>
              </a:spcBef>
              <a:buNone/>
              <a:defRPr sz="600">
                <a:solidFill>
                  <a:schemeClr val="lt1"/>
                </a:solidFill>
                <a:latin typeface="Arial"/>
                <a:ea typeface="Arial"/>
                <a:cs typeface="Arial"/>
                <a:sym typeface="Arial"/>
              </a:defRPr>
            </a:lvl5pPr>
            <a:lvl6pPr marL="0" lvl="5" indent="0" algn="r">
              <a:spcBef>
                <a:spcPts val="0"/>
              </a:spcBef>
              <a:buNone/>
              <a:defRPr sz="600">
                <a:solidFill>
                  <a:schemeClr val="lt1"/>
                </a:solidFill>
                <a:latin typeface="Arial"/>
                <a:ea typeface="Arial"/>
                <a:cs typeface="Arial"/>
                <a:sym typeface="Arial"/>
              </a:defRPr>
            </a:lvl6pPr>
            <a:lvl7pPr marL="0" lvl="6" indent="0" algn="r">
              <a:spcBef>
                <a:spcPts val="0"/>
              </a:spcBef>
              <a:buNone/>
              <a:defRPr sz="600">
                <a:solidFill>
                  <a:schemeClr val="lt1"/>
                </a:solidFill>
                <a:latin typeface="Arial"/>
                <a:ea typeface="Arial"/>
                <a:cs typeface="Arial"/>
                <a:sym typeface="Arial"/>
              </a:defRPr>
            </a:lvl7pPr>
            <a:lvl8pPr marL="0" lvl="7" indent="0" algn="r">
              <a:spcBef>
                <a:spcPts val="0"/>
              </a:spcBef>
              <a:buNone/>
              <a:defRPr sz="600">
                <a:solidFill>
                  <a:schemeClr val="lt1"/>
                </a:solidFill>
                <a:latin typeface="Arial"/>
                <a:ea typeface="Arial"/>
                <a:cs typeface="Arial"/>
                <a:sym typeface="Arial"/>
              </a:defRPr>
            </a:lvl8pPr>
            <a:lvl9pPr marL="0" lvl="8" indent="0" algn="r">
              <a:spcBef>
                <a:spcPts val="0"/>
              </a:spcBef>
              <a:buNone/>
              <a:defRPr sz="600">
                <a:solidFill>
                  <a:schemeClr val="lt1"/>
                </a:solidFill>
                <a:latin typeface="Arial"/>
                <a:ea typeface="Arial"/>
                <a:cs typeface="Arial"/>
                <a:sym typeface="Arial"/>
              </a:defRPr>
            </a:lvl9pPr>
          </a:lstStyle>
          <a:p>
            <a:fld id="{00000000-1234-1234-1234-123412341234}" type="slidenum">
              <a:rPr lang="en-US" smtClean="0"/>
              <a:pPr/>
              <a:t>‹#›</a:t>
            </a:fld>
            <a:endParaRPr lang="en-US"/>
          </a:p>
        </p:txBody>
      </p:sp>
      <p:grpSp>
        <p:nvGrpSpPr>
          <p:cNvPr id="74" name="Google Shape;74;p20"/>
          <p:cNvGrpSpPr/>
          <p:nvPr/>
        </p:nvGrpSpPr>
        <p:grpSpPr>
          <a:xfrm>
            <a:off x="7625567" y="3992815"/>
            <a:ext cx="1216154" cy="838985"/>
            <a:chOff x="7083689" y="3686124"/>
            <a:chExt cx="1621538" cy="1118646"/>
          </a:xfrm>
        </p:grpSpPr>
        <p:pic>
          <p:nvPicPr>
            <p:cNvPr id="75" name="Google Shape;75;p20"/>
            <p:cNvPicPr preferRelativeResize="0"/>
            <p:nvPr/>
          </p:nvPicPr>
          <p:blipFill rotWithShape="1">
            <a:blip r:embed="rId2">
              <a:alphaModFix/>
            </a:blip>
            <a:srcRect/>
            <a:stretch/>
          </p:blipFill>
          <p:spPr>
            <a:xfrm>
              <a:off x="7122082" y="3686124"/>
              <a:ext cx="1583145" cy="872916"/>
            </a:xfrm>
            <a:prstGeom prst="rect">
              <a:avLst/>
            </a:prstGeom>
            <a:noFill/>
            <a:ln>
              <a:noFill/>
            </a:ln>
          </p:spPr>
        </p:pic>
        <p:pic>
          <p:nvPicPr>
            <p:cNvPr id="76" name="Google Shape;76;p20"/>
            <p:cNvPicPr preferRelativeResize="0"/>
            <p:nvPr/>
          </p:nvPicPr>
          <p:blipFill rotWithShape="1">
            <a:blip r:embed="rId3">
              <a:alphaModFix/>
            </a:blip>
            <a:srcRect/>
            <a:stretch/>
          </p:blipFill>
          <p:spPr>
            <a:xfrm>
              <a:off x="7083689" y="4680526"/>
              <a:ext cx="1264814" cy="124244"/>
            </a:xfrm>
            <a:prstGeom prst="rect">
              <a:avLst/>
            </a:prstGeom>
            <a:noFill/>
            <a:ln>
              <a:noFill/>
            </a:ln>
          </p:spPr>
        </p:pic>
      </p:grpSp>
    </p:spTree>
    <p:extLst>
      <p:ext uri="{BB962C8B-B14F-4D97-AF65-F5344CB8AC3E}">
        <p14:creationId xmlns:p14="http://schemas.microsoft.com/office/powerpoint/2010/main" val="3540943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9F2AF39-F53C-4E00-924A-075C5FABD984}" type="datetime4">
              <a:rPr lang="en-GB" smtClean="0">
                <a:solidFill>
                  <a:srgbClr val="00325B"/>
                </a:solidFill>
              </a:rPr>
              <a:pPr/>
              <a:t>13 September 2024</a:t>
            </a:fld>
            <a:endParaRPr lang="en-GB">
              <a:solidFill>
                <a:srgbClr val="00325B"/>
              </a:solidFill>
            </a:endParaRPr>
          </a:p>
        </p:txBody>
      </p:sp>
      <p:sp>
        <p:nvSpPr>
          <p:cNvPr id="5" name="Footer Placeholder 4"/>
          <p:cNvSpPr>
            <a:spLocks noGrp="1"/>
          </p:cNvSpPr>
          <p:nvPr>
            <p:ph type="ftr" sz="quarter" idx="11"/>
          </p:nvPr>
        </p:nvSpPr>
        <p:spPr/>
        <p:txBody>
          <a:bodyPr/>
          <a:lstStyle/>
          <a:p>
            <a:r>
              <a:rPr lang="en-GB">
                <a:solidFill>
                  <a:srgbClr val="00325B"/>
                </a:solidFill>
              </a:rPr>
              <a:t>Presentation Title</a:t>
            </a:r>
          </a:p>
        </p:txBody>
      </p:sp>
      <p:sp>
        <p:nvSpPr>
          <p:cNvPr id="6" name="Slide Number Placeholder 5"/>
          <p:cNvSpPr>
            <a:spLocks noGrp="1"/>
          </p:cNvSpPr>
          <p:nvPr>
            <p:ph type="sldNum" sz="quarter" idx="12"/>
          </p:nvPr>
        </p:nvSpPr>
        <p:spPr/>
        <p:txBody>
          <a:bodyPr/>
          <a:lstStyle/>
          <a:p>
            <a:fld id="{786194A1-5B28-41B4-A256-7AB656992733}" type="slidenum">
              <a:rPr lang="en-GB" smtClean="0">
                <a:solidFill>
                  <a:srgbClr val="BE0F34"/>
                </a:solidFill>
              </a:rPr>
              <a:pPr/>
              <a:t>‹#›</a:t>
            </a:fld>
            <a:endParaRPr lang="en-GB">
              <a:solidFill>
                <a:srgbClr val="BE0F34"/>
              </a:solidFill>
            </a:endParaRPr>
          </a:p>
        </p:txBody>
      </p:sp>
    </p:spTree>
    <p:extLst>
      <p:ext uri="{BB962C8B-B14F-4D97-AF65-F5344CB8AC3E}">
        <p14:creationId xmlns:p14="http://schemas.microsoft.com/office/powerpoint/2010/main" val="1362527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886D6-84CC-F50C-0DC6-8C453C525C4A}"/>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0131BF2C-B555-0B46-DA49-7AE3428D18EB}"/>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377ACA9-ED26-76C3-B65C-F1ECAC81021D}"/>
              </a:ext>
            </a:extLst>
          </p:cNvPr>
          <p:cNvSpPr>
            <a:spLocks noGrp="1"/>
          </p:cNvSpPr>
          <p:nvPr>
            <p:ph type="dt" sz="half" idx="10"/>
          </p:nvPr>
        </p:nvSpPr>
        <p:spPr/>
        <p:txBody>
          <a:bodyPr/>
          <a:lstStyle/>
          <a:p>
            <a:fld id="{59E3300C-F44D-484F-AA90-DB777E41594F}" type="datetimeFigureOut">
              <a:rPr lang="en-GB" smtClean="0"/>
              <a:t>13/09/2024</a:t>
            </a:fld>
            <a:endParaRPr lang="en-GB"/>
          </a:p>
        </p:txBody>
      </p:sp>
      <p:sp>
        <p:nvSpPr>
          <p:cNvPr id="5" name="Footer Placeholder 4">
            <a:extLst>
              <a:ext uri="{FF2B5EF4-FFF2-40B4-BE49-F238E27FC236}">
                <a16:creationId xmlns:a16="http://schemas.microsoft.com/office/drawing/2014/main" id="{6FA3EA7A-8113-AC08-D0DC-D29FAF6A24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648612-5197-D4F2-6B00-7ECA46F7C8AD}"/>
              </a:ext>
            </a:extLst>
          </p:cNvPr>
          <p:cNvSpPr>
            <a:spLocks noGrp="1"/>
          </p:cNvSpPr>
          <p:nvPr>
            <p:ph type="sldNum" sz="quarter" idx="12"/>
          </p:nvPr>
        </p:nvSpPr>
        <p:spPr/>
        <p:txBody>
          <a:bodyPr/>
          <a:lstStyle/>
          <a:p>
            <a:fld id="{AEDF3CF4-7562-4C42-B5C7-DA1739687884}" type="slidenum">
              <a:rPr lang="en-GB" smtClean="0"/>
              <a:t>‹#›</a:t>
            </a:fld>
            <a:endParaRPr lang="en-GB"/>
          </a:p>
        </p:txBody>
      </p:sp>
    </p:spTree>
    <p:extLst>
      <p:ext uri="{BB962C8B-B14F-4D97-AF65-F5344CB8AC3E}">
        <p14:creationId xmlns:p14="http://schemas.microsoft.com/office/powerpoint/2010/main" val="855634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B7316-F01F-007E-2437-593C323C9CE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C7B83B0-ED91-3BC7-5FF1-315D46CFF37B}"/>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6E10714B-124F-0606-A5C5-7B299CCE14FC}"/>
              </a:ext>
            </a:extLst>
          </p:cNvPr>
          <p:cNvSpPr>
            <a:spLocks noGrp="1"/>
          </p:cNvSpPr>
          <p:nvPr>
            <p:ph type="dt" sz="half" idx="10"/>
          </p:nvPr>
        </p:nvSpPr>
        <p:spPr/>
        <p:txBody>
          <a:bodyPr/>
          <a:lstStyle/>
          <a:p>
            <a:fld id="{59E3300C-F44D-484F-AA90-DB777E41594F}" type="datetimeFigureOut">
              <a:rPr lang="en-GB" smtClean="0"/>
              <a:t>13/09/2024</a:t>
            </a:fld>
            <a:endParaRPr lang="en-GB"/>
          </a:p>
        </p:txBody>
      </p:sp>
      <p:sp>
        <p:nvSpPr>
          <p:cNvPr id="5" name="Footer Placeholder 4">
            <a:extLst>
              <a:ext uri="{FF2B5EF4-FFF2-40B4-BE49-F238E27FC236}">
                <a16:creationId xmlns:a16="http://schemas.microsoft.com/office/drawing/2014/main" id="{7E831489-5F44-4551-A9C2-8810295C31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D19266-6BFD-D560-578C-ADC9FADD28F3}"/>
              </a:ext>
            </a:extLst>
          </p:cNvPr>
          <p:cNvSpPr>
            <a:spLocks noGrp="1"/>
          </p:cNvSpPr>
          <p:nvPr>
            <p:ph type="sldNum" sz="quarter" idx="12"/>
          </p:nvPr>
        </p:nvSpPr>
        <p:spPr/>
        <p:txBody>
          <a:bodyPr/>
          <a:lstStyle/>
          <a:p>
            <a:fld id="{AEDF3CF4-7562-4C42-B5C7-DA1739687884}" type="slidenum">
              <a:rPr lang="en-GB" smtClean="0"/>
              <a:t>‹#›</a:t>
            </a:fld>
            <a:endParaRPr lang="en-GB"/>
          </a:p>
        </p:txBody>
      </p:sp>
      <p:grpSp>
        <p:nvGrpSpPr>
          <p:cNvPr id="7" name="Group 6">
            <a:extLst>
              <a:ext uri="{FF2B5EF4-FFF2-40B4-BE49-F238E27FC236}">
                <a16:creationId xmlns:a16="http://schemas.microsoft.com/office/drawing/2014/main" id="{61B3929C-12E1-7D81-6FCE-43D021634527}"/>
              </a:ext>
            </a:extLst>
          </p:cNvPr>
          <p:cNvGrpSpPr/>
          <p:nvPr userDrawn="1"/>
        </p:nvGrpSpPr>
        <p:grpSpPr>
          <a:xfrm>
            <a:off x="5486401" y="4297872"/>
            <a:ext cx="3493976" cy="669701"/>
            <a:chOff x="643467" y="2383896"/>
            <a:chExt cx="10905065" cy="2090207"/>
          </a:xfrm>
        </p:grpSpPr>
        <p:pic>
          <p:nvPicPr>
            <p:cNvPr id="8" name="Picture 7" descr="A group of people walking in a park&#10;&#10;Description automatically generated with low confidence">
              <a:extLst>
                <a:ext uri="{FF2B5EF4-FFF2-40B4-BE49-F238E27FC236}">
                  <a16:creationId xmlns:a16="http://schemas.microsoft.com/office/drawing/2014/main" id="{D54FFF60-1084-6533-108C-B5D8FB98636B}"/>
                </a:ext>
              </a:extLst>
            </p:cNvPr>
            <p:cNvPicPr/>
            <p:nvPr/>
          </p:nvPicPr>
          <p:blipFill>
            <a:blip r:embed="rId2"/>
            <a:stretch>
              <a:fillRect/>
            </a:stretch>
          </p:blipFill>
          <p:spPr>
            <a:xfrm>
              <a:off x="643467" y="2383896"/>
              <a:ext cx="5291666" cy="2090207"/>
            </a:xfrm>
            <a:prstGeom prst="rect">
              <a:avLst/>
            </a:prstGeom>
            <a:noFill/>
          </p:spPr>
        </p:pic>
        <p:pic>
          <p:nvPicPr>
            <p:cNvPr id="9" name="Picture 8" descr="A blue text on a black background&#10;&#10;Description automatically generated with low confidence">
              <a:extLst>
                <a:ext uri="{FF2B5EF4-FFF2-40B4-BE49-F238E27FC236}">
                  <a16:creationId xmlns:a16="http://schemas.microsoft.com/office/drawing/2014/main" id="{7AE6DFBC-1E6C-34C5-37EC-53B73AA8B4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6865" y="2602178"/>
              <a:ext cx="5291667" cy="1653643"/>
            </a:xfrm>
            <a:prstGeom prst="rect">
              <a:avLst/>
            </a:prstGeom>
          </p:spPr>
        </p:pic>
      </p:grpSp>
    </p:spTree>
    <p:extLst>
      <p:ext uri="{BB962C8B-B14F-4D97-AF65-F5344CB8AC3E}">
        <p14:creationId xmlns:p14="http://schemas.microsoft.com/office/powerpoint/2010/main" val="24201325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C0D02-C849-6102-E356-033440BDD7D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D0BD422-D607-FE20-2100-4034AA4A1A10}"/>
              </a:ext>
            </a:extLst>
          </p:cNvPr>
          <p:cNvSpPr>
            <a:spLocks noGrp="1"/>
          </p:cNvSpPr>
          <p:nvPr>
            <p:ph type="dt" sz="half" idx="10"/>
          </p:nvPr>
        </p:nvSpPr>
        <p:spPr/>
        <p:txBody>
          <a:bodyPr/>
          <a:lstStyle/>
          <a:p>
            <a:fld id="{59E3300C-F44D-484F-AA90-DB777E41594F}" type="datetimeFigureOut">
              <a:rPr lang="en-GB" smtClean="0"/>
              <a:t>13/09/2024</a:t>
            </a:fld>
            <a:endParaRPr lang="en-GB"/>
          </a:p>
        </p:txBody>
      </p:sp>
      <p:sp>
        <p:nvSpPr>
          <p:cNvPr id="4" name="Footer Placeholder 3">
            <a:extLst>
              <a:ext uri="{FF2B5EF4-FFF2-40B4-BE49-F238E27FC236}">
                <a16:creationId xmlns:a16="http://schemas.microsoft.com/office/drawing/2014/main" id="{DCC33860-060B-5C88-5D2A-5D77C0C2C32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60825D1-D0E5-3DC3-332B-ABBBD1B2FDBB}"/>
              </a:ext>
            </a:extLst>
          </p:cNvPr>
          <p:cNvSpPr>
            <a:spLocks noGrp="1"/>
          </p:cNvSpPr>
          <p:nvPr>
            <p:ph type="sldNum" sz="quarter" idx="12"/>
          </p:nvPr>
        </p:nvSpPr>
        <p:spPr/>
        <p:txBody>
          <a:bodyPr/>
          <a:lstStyle/>
          <a:p>
            <a:fld id="{AEDF3CF4-7562-4C42-B5C7-DA1739687884}" type="slidenum">
              <a:rPr lang="en-GB" smtClean="0"/>
              <a:t>‹#›</a:t>
            </a:fld>
            <a:endParaRPr lang="en-GB"/>
          </a:p>
        </p:txBody>
      </p:sp>
      <p:grpSp>
        <p:nvGrpSpPr>
          <p:cNvPr id="6" name="Group 5">
            <a:extLst>
              <a:ext uri="{FF2B5EF4-FFF2-40B4-BE49-F238E27FC236}">
                <a16:creationId xmlns:a16="http://schemas.microsoft.com/office/drawing/2014/main" id="{9309B772-76B3-13A9-1C5D-32D5D9CB1BFC}"/>
              </a:ext>
            </a:extLst>
          </p:cNvPr>
          <p:cNvGrpSpPr/>
          <p:nvPr userDrawn="1"/>
        </p:nvGrpSpPr>
        <p:grpSpPr>
          <a:xfrm>
            <a:off x="5486401" y="4297872"/>
            <a:ext cx="3493976" cy="669701"/>
            <a:chOff x="643467" y="2383896"/>
            <a:chExt cx="10905065" cy="2090207"/>
          </a:xfrm>
        </p:grpSpPr>
        <p:pic>
          <p:nvPicPr>
            <p:cNvPr id="7" name="Picture 6" descr="A group of people walking in a park&#10;&#10;Description automatically generated with low confidence">
              <a:extLst>
                <a:ext uri="{FF2B5EF4-FFF2-40B4-BE49-F238E27FC236}">
                  <a16:creationId xmlns:a16="http://schemas.microsoft.com/office/drawing/2014/main" id="{7951032B-7AAC-F8C0-C4CF-6DCF448B62FE}"/>
                </a:ext>
              </a:extLst>
            </p:cNvPr>
            <p:cNvPicPr/>
            <p:nvPr/>
          </p:nvPicPr>
          <p:blipFill>
            <a:blip r:embed="rId2"/>
            <a:stretch>
              <a:fillRect/>
            </a:stretch>
          </p:blipFill>
          <p:spPr>
            <a:xfrm>
              <a:off x="643467" y="2383896"/>
              <a:ext cx="5291666" cy="2090207"/>
            </a:xfrm>
            <a:prstGeom prst="rect">
              <a:avLst/>
            </a:prstGeom>
            <a:noFill/>
          </p:spPr>
        </p:pic>
        <p:pic>
          <p:nvPicPr>
            <p:cNvPr id="8" name="Picture 7" descr="A blue text on a black background&#10;&#10;Description automatically generated with low confidence">
              <a:extLst>
                <a:ext uri="{FF2B5EF4-FFF2-40B4-BE49-F238E27FC236}">
                  <a16:creationId xmlns:a16="http://schemas.microsoft.com/office/drawing/2014/main" id="{7DBAF248-1E91-74BB-4D2C-0A44613F70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6865" y="2602178"/>
              <a:ext cx="5291667" cy="1653643"/>
            </a:xfrm>
            <a:prstGeom prst="rect">
              <a:avLst/>
            </a:prstGeom>
          </p:spPr>
        </p:pic>
      </p:grpSp>
    </p:spTree>
    <p:extLst>
      <p:ext uri="{BB962C8B-B14F-4D97-AF65-F5344CB8AC3E}">
        <p14:creationId xmlns:p14="http://schemas.microsoft.com/office/powerpoint/2010/main" val="3664106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Logo slide (international audience)">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rgbClr val="CF19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4" name="Picture 3" descr="King's College London logo for an international audience, with the University of London strapline"/>
          <p:cNvPicPr>
            <a:picLocks noChangeAspect="1"/>
          </p:cNvPicPr>
          <p:nvPr userDrawn="1"/>
        </p:nvPicPr>
        <p:blipFill>
          <a:blip r:embed="rId2" cstate="print"/>
          <a:stretch>
            <a:fillRect/>
          </a:stretch>
        </p:blipFill>
        <p:spPr>
          <a:xfrm>
            <a:off x="1828800" y="685800"/>
            <a:ext cx="5562600" cy="3904871"/>
          </a:xfrm>
          <a:prstGeom prst="rect">
            <a:avLst/>
          </a:prstGeom>
        </p:spPr>
      </p:pic>
    </p:spTree>
    <p:extLst>
      <p:ext uri="{BB962C8B-B14F-4D97-AF65-F5344CB8AC3E}">
        <p14:creationId xmlns:p14="http://schemas.microsoft.com/office/powerpoint/2010/main" val="21371534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3B948-4487-025D-7DD7-29C7AD5609A9}"/>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D10160C-B293-3741-3EC9-4B03DF149442}"/>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D92061-68EC-31FB-CA2F-8BB9C23F72B1}"/>
              </a:ext>
            </a:extLst>
          </p:cNvPr>
          <p:cNvSpPr>
            <a:spLocks noGrp="1"/>
          </p:cNvSpPr>
          <p:nvPr>
            <p:ph type="dt" sz="half" idx="10"/>
          </p:nvPr>
        </p:nvSpPr>
        <p:spPr/>
        <p:txBody>
          <a:bodyPr/>
          <a:lstStyle/>
          <a:p>
            <a:fld id="{59E3300C-F44D-484F-AA90-DB777E41594F}" type="datetimeFigureOut">
              <a:rPr lang="en-GB" smtClean="0"/>
              <a:t>13/09/2024</a:t>
            </a:fld>
            <a:endParaRPr lang="en-GB"/>
          </a:p>
        </p:txBody>
      </p:sp>
      <p:sp>
        <p:nvSpPr>
          <p:cNvPr id="5" name="Footer Placeholder 4">
            <a:extLst>
              <a:ext uri="{FF2B5EF4-FFF2-40B4-BE49-F238E27FC236}">
                <a16:creationId xmlns:a16="http://schemas.microsoft.com/office/drawing/2014/main" id="{9ACD9B1C-50E7-7429-AFDE-74F7FD2FF4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D32606-6A2E-3C63-4DB3-00BFB71D3D3A}"/>
              </a:ext>
            </a:extLst>
          </p:cNvPr>
          <p:cNvSpPr>
            <a:spLocks noGrp="1"/>
          </p:cNvSpPr>
          <p:nvPr>
            <p:ph type="sldNum" sz="quarter" idx="12"/>
          </p:nvPr>
        </p:nvSpPr>
        <p:spPr/>
        <p:txBody>
          <a:bodyPr/>
          <a:lstStyle/>
          <a:p>
            <a:fld id="{AEDF3CF4-7562-4C42-B5C7-DA1739687884}" type="slidenum">
              <a:rPr lang="en-GB" smtClean="0"/>
              <a:t>‹#›</a:t>
            </a:fld>
            <a:endParaRPr lang="en-GB"/>
          </a:p>
        </p:txBody>
      </p:sp>
    </p:spTree>
    <p:extLst>
      <p:ext uri="{BB962C8B-B14F-4D97-AF65-F5344CB8AC3E}">
        <p14:creationId xmlns:p14="http://schemas.microsoft.com/office/powerpoint/2010/main" val="14989211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BA873-B207-F06D-F828-1CADBB1895D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37AD6FB-D845-34E0-5D7D-24A6CB2354EA}"/>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1628930-6370-70BC-A150-17EC488B9A1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9A07B2-3569-3A24-4156-92E5D9AE8884}"/>
              </a:ext>
            </a:extLst>
          </p:cNvPr>
          <p:cNvSpPr>
            <a:spLocks noGrp="1"/>
          </p:cNvSpPr>
          <p:nvPr>
            <p:ph type="dt" sz="half" idx="10"/>
          </p:nvPr>
        </p:nvSpPr>
        <p:spPr/>
        <p:txBody>
          <a:bodyPr/>
          <a:lstStyle/>
          <a:p>
            <a:fld id="{59E3300C-F44D-484F-AA90-DB777E41594F}" type="datetimeFigureOut">
              <a:rPr lang="en-GB" smtClean="0"/>
              <a:t>13/09/2024</a:t>
            </a:fld>
            <a:endParaRPr lang="en-GB"/>
          </a:p>
        </p:txBody>
      </p:sp>
      <p:sp>
        <p:nvSpPr>
          <p:cNvPr id="6" name="Footer Placeholder 5">
            <a:extLst>
              <a:ext uri="{FF2B5EF4-FFF2-40B4-BE49-F238E27FC236}">
                <a16:creationId xmlns:a16="http://schemas.microsoft.com/office/drawing/2014/main" id="{DABE03F8-6073-C712-88F4-703D70FDDB7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AC0B386-DFDA-2611-2786-E66D2E657E17}"/>
              </a:ext>
            </a:extLst>
          </p:cNvPr>
          <p:cNvSpPr>
            <a:spLocks noGrp="1"/>
          </p:cNvSpPr>
          <p:nvPr>
            <p:ph type="sldNum" sz="quarter" idx="12"/>
          </p:nvPr>
        </p:nvSpPr>
        <p:spPr/>
        <p:txBody>
          <a:bodyPr/>
          <a:lstStyle/>
          <a:p>
            <a:fld id="{AEDF3CF4-7562-4C42-B5C7-DA1739687884}" type="slidenum">
              <a:rPr lang="en-GB" smtClean="0"/>
              <a:t>‹#›</a:t>
            </a:fld>
            <a:endParaRPr lang="en-GB"/>
          </a:p>
        </p:txBody>
      </p:sp>
    </p:spTree>
    <p:extLst>
      <p:ext uri="{BB962C8B-B14F-4D97-AF65-F5344CB8AC3E}">
        <p14:creationId xmlns:p14="http://schemas.microsoft.com/office/powerpoint/2010/main" val="2492635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30158-408B-955B-786D-B129951A8AAC}"/>
              </a:ext>
            </a:extLst>
          </p:cNvPr>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FA5017-108F-D0A6-4C90-272671C3AC85}"/>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05C7D2B-0299-4423-4367-B50D6B72299F}"/>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BA56EE4-E935-47F2-4D78-2824B767FAFF}"/>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D6F34C7-5E1D-FD7E-13F4-5D0A3A13B6FD}"/>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1C17F65-D976-59A7-2318-07F3F0340180}"/>
              </a:ext>
            </a:extLst>
          </p:cNvPr>
          <p:cNvSpPr>
            <a:spLocks noGrp="1"/>
          </p:cNvSpPr>
          <p:nvPr>
            <p:ph type="dt" sz="half" idx="10"/>
          </p:nvPr>
        </p:nvSpPr>
        <p:spPr/>
        <p:txBody>
          <a:bodyPr/>
          <a:lstStyle/>
          <a:p>
            <a:fld id="{59E3300C-F44D-484F-AA90-DB777E41594F}" type="datetimeFigureOut">
              <a:rPr lang="en-GB" smtClean="0"/>
              <a:t>13/09/2024</a:t>
            </a:fld>
            <a:endParaRPr lang="en-GB"/>
          </a:p>
        </p:txBody>
      </p:sp>
      <p:sp>
        <p:nvSpPr>
          <p:cNvPr id="8" name="Footer Placeholder 7">
            <a:extLst>
              <a:ext uri="{FF2B5EF4-FFF2-40B4-BE49-F238E27FC236}">
                <a16:creationId xmlns:a16="http://schemas.microsoft.com/office/drawing/2014/main" id="{25A56A71-6802-6535-EF47-DD0A7DAB5D5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A24A5AE-0D74-833E-B75C-C0C68FCD9A9A}"/>
              </a:ext>
            </a:extLst>
          </p:cNvPr>
          <p:cNvSpPr>
            <a:spLocks noGrp="1"/>
          </p:cNvSpPr>
          <p:nvPr>
            <p:ph type="sldNum" sz="quarter" idx="12"/>
          </p:nvPr>
        </p:nvSpPr>
        <p:spPr/>
        <p:txBody>
          <a:bodyPr/>
          <a:lstStyle/>
          <a:p>
            <a:fld id="{AEDF3CF4-7562-4C42-B5C7-DA1739687884}" type="slidenum">
              <a:rPr lang="en-GB" smtClean="0"/>
              <a:t>‹#›</a:t>
            </a:fld>
            <a:endParaRPr lang="en-GB"/>
          </a:p>
        </p:txBody>
      </p:sp>
    </p:spTree>
    <p:extLst>
      <p:ext uri="{BB962C8B-B14F-4D97-AF65-F5344CB8AC3E}">
        <p14:creationId xmlns:p14="http://schemas.microsoft.com/office/powerpoint/2010/main" val="35699820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99199-29CF-5555-00B1-5EEDC1DA7D9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CA8C66B-C9F1-984C-B0C7-9178EFEDF1DE}"/>
              </a:ext>
            </a:extLst>
          </p:cNvPr>
          <p:cNvSpPr>
            <a:spLocks noGrp="1"/>
          </p:cNvSpPr>
          <p:nvPr>
            <p:ph type="dt" sz="half" idx="10"/>
          </p:nvPr>
        </p:nvSpPr>
        <p:spPr/>
        <p:txBody>
          <a:bodyPr/>
          <a:lstStyle/>
          <a:p>
            <a:fld id="{59E3300C-F44D-484F-AA90-DB777E41594F}" type="datetimeFigureOut">
              <a:rPr lang="en-GB" smtClean="0"/>
              <a:t>13/09/2024</a:t>
            </a:fld>
            <a:endParaRPr lang="en-GB"/>
          </a:p>
        </p:txBody>
      </p:sp>
      <p:sp>
        <p:nvSpPr>
          <p:cNvPr id="4" name="Footer Placeholder 3">
            <a:extLst>
              <a:ext uri="{FF2B5EF4-FFF2-40B4-BE49-F238E27FC236}">
                <a16:creationId xmlns:a16="http://schemas.microsoft.com/office/drawing/2014/main" id="{D74F3943-730C-9CB8-DD59-AE5EBFDAA1C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B5B5225-8782-5812-AAC7-BCC3F72CF44C}"/>
              </a:ext>
            </a:extLst>
          </p:cNvPr>
          <p:cNvSpPr>
            <a:spLocks noGrp="1"/>
          </p:cNvSpPr>
          <p:nvPr>
            <p:ph type="sldNum" sz="quarter" idx="12"/>
          </p:nvPr>
        </p:nvSpPr>
        <p:spPr/>
        <p:txBody>
          <a:bodyPr/>
          <a:lstStyle/>
          <a:p>
            <a:fld id="{AEDF3CF4-7562-4C42-B5C7-DA1739687884}" type="slidenum">
              <a:rPr lang="en-GB" smtClean="0"/>
              <a:t>‹#›</a:t>
            </a:fld>
            <a:endParaRPr lang="en-GB"/>
          </a:p>
        </p:txBody>
      </p:sp>
    </p:spTree>
    <p:extLst>
      <p:ext uri="{BB962C8B-B14F-4D97-AF65-F5344CB8AC3E}">
        <p14:creationId xmlns:p14="http://schemas.microsoft.com/office/powerpoint/2010/main" val="327156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AF6D50-77B5-2AE4-4278-6C255F335B93}"/>
              </a:ext>
            </a:extLst>
          </p:cNvPr>
          <p:cNvSpPr>
            <a:spLocks noGrp="1"/>
          </p:cNvSpPr>
          <p:nvPr>
            <p:ph type="dt" sz="half" idx="10"/>
          </p:nvPr>
        </p:nvSpPr>
        <p:spPr/>
        <p:txBody>
          <a:bodyPr/>
          <a:lstStyle/>
          <a:p>
            <a:fld id="{59E3300C-F44D-484F-AA90-DB777E41594F}" type="datetimeFigureOut">
              <a:rPr lang="en-GB" smtClean="0"/>
              <a:t>13/09/2024</a:t>
            </a:fld>
            <a:endParaRPr lang="en-GB"/>
          </a:p>
        </p:txBody>
      </p:sp>
      <p:sp>
        <p:nvSpPr>
          <p:cNvPr id="3" name="Footer Placeholder 2">
            <a:extLst>
              <a:ext uri="{FF2B5EF4-FFF2-40B4-BE49-F238E27FC236}">
                <a16:creationId xmlns:a16="http://schemas.microsoft.com/office/drawing/2014/main" id="{73980417-AA8B-BC2A-7A6E-9C6E8240EF6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0214A41-64AE-747B-63BE-A088551633E2}"/>
              </a:ext>
            </a:extLst>
          </p:cNvPr>
          <p:cNvSpPr>
            <a:spLocks noGrp="1"/>
          </p:cNvSpPr>
          <p:nvPr>
            <p:ph type="sldNum" sz="quarter" idx="12"/>
          </p:nvPr>
        </p:nvSpPr>
        <p:spPr/>
        <p:txBody>
          <a:bodyPr/>
          <a:lstStyle/>
          <a:p>
            <a:fld id="{AEDF3CF4-7562-4C42-B5C7-DA1739687884}" type="slidenum">
              <a:rPr lang="en-GB" smtClean="0"/>
              <a:t>‹#›</a:t>
            </a:fld>
            <a:endParaRPr lang="en-GB"/>
          </a:p>
        </p:txBody>
      </p:sp>
    </p:spTree>
    <p:extLst>
      <p:ext uri="{BB962C8B-B14F-4D97-AF65-F5344CB8AC3E}">
        <p14:creationId xmlns:p14="http://schemas.microsoft.com/office/powerpoint/2010/main" val="5629656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5EABD-0F4D-9376-4D3F-2431458B52F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72D3259-7335-3464-EEE8-80367E5B7321}"/>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C80A101-167B-2FC7-1C2F-2892F4A5C2B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0F89A5E-775C-DD81-E59A-0E4E0703C66A}"/>
              </a:ext>
            </a:extLst>
          </p:cNvPr>
          <p:cNvSpPr>
            <a:spLocks noGrp="1"/>
          </p:cNvSpPr>
          <p:nvPr>
            <p:ph type="dt" sz="half" idx="10"/>
          </p:nvPr>
        </p:nvSpPr>
        <p:spPr/>
        <p:txBody>
          <a:bodyPr/>
          <a:lstStyle/>
          <a:p>
            <a:fld id="{59E3300C-F44D-484F-AA90-DB777E41594F}" type="datetimeFigureOut">
              <a:rPr lang="en-GB" smtClean="0"/>
              <a:t>13/09/2024</a:t>
            </a:fld>
            <a:endParaRPr lang="en-GB"/>
          </a:p>
        </p:txBody>
      </p:sp>
      <p:sp>
        <p:nvSpPr>
          <p:cNvPr id="6" name="Footer Placeholder 5">
            <a:extLst>
              <a:ext uri="{FF2B5EF4-FFF2-40B4-BE49-F238E27FC236}">
                <a16:creationId xmlns:a16="http://schemas.microsoft.com/office/drawing/2014/main" id="{D8BD7758-A174-8009-6FE7-73A03AB31F4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741CD6-3319-B86E-8F21-B4867E4B0F7F}"/>
              </a:ext>
            </a:extLst>
          </p:cNvPr>
          <p:cNvSpPr>
            <a:spLocks noGrp="1"/>
          </p:cNvSpPr>
          <p:nvPr>
            <p:ph type="sldNum" sz="quarter" idx="12"/>
          </p:nvPr>
        </p:nvSpPr>
        <p:spPr/>
        <p:txBody>
          <a:bodyPr/>
          <a:lstStyle/>
          <a:p>
            <a:fld id="{AEDF3CF4-7562-4C42-B5C7-DA1739687884}" type="slidenum">
              <a:rPr lang="en-GB" smtClean="0"/>
              <a:t>‹#›</a:t>
            </a:fld>
            <a:endParaRPr lang="en-GB"/>
          </a:p>
        </p:txBody>
      </p:sp>
    </p:spTree>
    <p:extLst>
      <p:ext uri="{BB962C8B-B14F-4D97-AF65-F5344CB8AC3E}">
        <p14:creationId xmlns:p14="http://schemas.microsoft.com/office/powerpoint/2010/main" val="38946073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EBAD3-A372-6E79-06AE-51DA71D32331}"/>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2E92985-3C38-54F5-6759-45790AB34E90}"/>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8B575647-236F-4E9D-AF3D-A5F82D9BD52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960FAE5-3737-92FE-9501-9A173F8F4A44}"/>
              </a:ext>
            </a:extLst>
          </p:cNvPr>
          <p:cNvSpPr>
            <a:spLocks noGrp="1"/>
          </p:cNvSpPr>
          <p:nvPr>
            <p:ph type="dt" sz="half" idx="10"/>
          </p:nvPr>
        </p:nvSpPr>
        <p:spPr/>
        <p:txBody>
          <a:bodyPr/>
          <a:lstStyle/>
          <a:p>
            <a:fld id="{59E3300C-F44D-484F-AA90-DB777E41594F}" type="datetimeFigureOut">
              <a:rPr lang="en-GB" smtClean="0"/>
              <a:t>13/09/2024</a:t>
            </a:fld>
            <a:endParaRPr lang="en-GB"/>
          </a:p>
        </p:txBody>
      </p:sp>
      <p:sp>
        <p:nvSpPr>
          <p:cNvPr id="6" name="Footer Placeholder 5">
            <a:extLst>
              <a:ext uri="{FF2B5EF4-FFF2-40B4-BE49-F238E27FC236}">
                <a16:creationId xmlns:a16="http://schemas.microsoft.com/office/drawing/2014/main" id="{894A9C32-E1D5-8133-E7C7-FB9F1A38D6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F15FFEF-3D2D-E726-81BE-491E8457C300}"/>
              </a:ext>
            </a:extLst>
          </p:cNvPr>
          <p:cNvSpPr>
            <a:spLocks noGrp="1"/>
          </p:cNvSpPr>
          <p:nvPr>
            <p:ph type="sldNum" sz="quarter" idx="12"/>
          </p:nvPr>
        </p:nvSpPr>
        <p:spPr/>
        <p:txBody>
          <a:bodyPr/>
          <a:lstStyle/>
          <a:p>
            <a:fld id="{AEDF3CF4-7562-4C42-B5C7-DA1739687884}" type="slidenum">
              <a:rPr lang="en-GB" smtClean="0"/>
              <a:t>‹#›</a:t>
            </a:fld>
            <a:endParaRPr lang="en-GB"/>
          </a:p>
        </p:txBody>
      </p:sp>
    </p:spTree>
    <p:extLst>
      <p:ext uri="{BB962C8B-B14F-4D97-AF65-F5344CB8AC3E}">
        <p14:creationId xmlns:p14="http://schemas.microsoft.com/office/powerpoint/2010/main" val="27344936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FB68C-DFFD-1E9F-47C9-51475F95766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FEC3048-B10E-E50F-B45E-527CC1AE29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8B1627-401A-D684-FF24-72FE591BB73E}"/>
              </a:ext>
            </a:extLst>
          </p:cNvPr>
          <p:cNvSpPr>
            <a:spLocks noGrp="1"/>
          </p:cNvSpPr>
          <p:nvPr>
            <p:ph type="dt" sz="half" idx="10"/>
          </p:nvPr>
        </p:nvSpPr>
        <p:spPr/>
        <p:txBody>
          <a:bodyPr/>
          <a:lstStyle/>
          <a:p>
            <a:fld id="{59E3300C-F44D-484F-AA90-DB777E41594F}" type="datetimeFigureOut">
              <a:rPr lang="en-GB" smtClean="0"/>
              <a:t>13/09/2024</a:t>
            </a:fld>
            <a:endParaRPr lang="en-GB"/>
          </a:p>
        </p:txBody>
      </p:sp>
      <p:sp>
        <p:nvSpPr>
          <p:cNvPr id="5" name="Footer Placeholder 4">
            <a:extLst>
              <a:ext uri="{FF2B5EF4-FFF2-40B4-BE49-F238E27FC236}">
                <a16:creationId xmlns:a16="http://schemas.microsoft.com/office/drawing/2014/main" id="{F893708E-C7DB-947D-62F5-F98EE59188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C39377-8E44-6D8C-2471-3C72CE1D7C69}"/>
              </a:ext>
            </a:extLst>
          </p:cNvPr>
          <p:cNvSpPr>
            <a:spLocks noGrp="1"/>
          </p:cNvSpPr>
          <p:nvPr>
            <p:ph type="sldNum" sz="quarter" idx="12"/>
          </p:nvPr>
        </p:nvSpPr>
        <p:spPr/>
        <p:txBody>
          <a:bodyPr/>
          <a:lstStyle/>
          <a:p>
            <a:fld id="{AEDF3CF4-7562-4C42-B5C7-DA1739687884}" type="slidenum">
              <a:rPr lang="en-GB" smtClean="0"/>
              <a:t>‹#›</a:t>
            </a:fld>
            <a:endParaRPr lang="en-GB"/>
          </a:p>
        </p:txBody>
      </p:sp>
    </p:spTree>
    <p:extLst>
      <p:ext uri="{BB962C8B-B14F-4D97-AF65-F5344CB8AC3E}">
        <p14:creationId xmlns:p14="http://schemas.microsoft.com/office/powerpoint/2010/main" val="1947481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8A6EB9-A302-76A1-AF0C-3BBFCE565EF9}"/>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D1E9BE2-0232-AE8A-4D82-71993A30123C}"/>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1C6DFF-B09A-21EC-DCEA-48F2239249CA}"/>
              </a:ext>
            </a:extLst>
          </p:cNvPr>
          <p:cNvSpPr>
            <a:spLocks noGrp="1"/>
          </p:cNvSpPr>
          <p:nvPr>
            <p:ph type="dt" sz="half" idx="10"/>
          </p:nvPr>
        </p:nvSpPr>
        <p:spPr/>
        <p:txBody>
          <a:bodyPr/>
          <a:lstStyle/>
          <a:p>
            <a:fld id="{59E3300C-F44D-484F-AA90-DB777E41594F}" type="datetimeFigureOut">
              <a:rPr lang="en-GB" smtClean="0"/>
              <a:t>13/09/2024</a:t>
            </a:fld>
            <a:endParaRPr lang="en-GB"/>
          </a:p>
        </p:txBody>
      </p:sp>
      <p:sp>
        <p:nvSpPr>
          <p:cNvPr id="5" name="Footer Placeholder 4">
            <a:extLst>
              <a:ext uri="{FF2B5EF4-FFF2-40B4-BE49-F238E27FC236}">
                <a16:creationId xmlns:a16="http://schemas.microsoft.com/office/drawing/2014/main" id="{F551B7BD-039C-E8A2-ECAD-A70AAE6173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08474F-2DE5-1D73-0B48-F9425760118B}"/>
              </a:ext>
            </a:extLst>
          </p:cNvPr>
          <p:cNvSpPr>
            <a:spLocks noGrp="1"/>
          </p:cNvSpPr>
          <p:nvPr>
            <p:ph type="sldNum" sz="quarter" idx="12"/>
          </p:nvPr>
        </p:nvSpPr>
        <p:spPr/>
        <p:txBody>
          <a:bodyPr/>
          <a:lstStyle/>
          <a:p>
            <a:fld id="{AEDF3CF4-7562-4C42-B5C7-DA1739687884}" type="slidenum">
              <a:rPr lang="en-GB" smtClean="0"/>
              <a:t>‹#›</a:t>
            </a:fld>
            <a:endParaRPr lang="en-GB"/>
          </a:p>
        </p:txBody>
      </p:sp>
    </p:spTree>
    <p:extLst>
      <p:ext uri="{BB962C8B-B14F-4D97-AF65-F5344CB8AC3E}">
        <p14:creationId xmlns:p14="http://schemas.microsoft.com/office/powerpoint/2010/main" val="2732454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Panoramic view of the River Thames taken from Waterloo Bridge, looking eastwards towards Blackfriars Bridge and the City of London, showing St Bride's Church, St Paul's Cathedral, the Gherkin and the Oxo Tower."/>
          <p:cNvPicPr>
            <a:picLocks noChangeAspect="1"/>
          </p:cNvPicPr>
          <p:nvPr userDrawn="1"/>
        </p:nvPicPr>
        <p:blipFill>
          <a:blip r:embed="rId2" cstate="print"/>
          <a:srcRect b="5836"/>
          <a:stretch>
            <a:fillRect/>
          </a:stretch>
        </p:blipFill>
        <p:spPr>
          <a:xfrm>
            <a:off x="0" y="-1"/>
            <a:ext cx="9144000" cy="5143501"/>
          </a:xfrm>
          <a:prstGeom prst="rect">
            <a:avLst/>
          </a:prstGeom>
        </p:spPr>
      </p:pic>
      <p:grpSp>
        <p:nvGrpSpPr>
          <p:cNvPr id="10" name="Group 20"/>
          <p:cNvGrpSpPr/>
          <p:nvPr userDrawn="1"/>
        </p:nvGrpSpPr>
        <p:grpSpPr>
          <a:xfrm>
            <a:off x="0" y="4481776"/>
            <a:ext cx="9144000" cy="663286"/>
            <a:chOff x="0" y="5975701"/>
            <a:chExt cx="9144000" cy="884381"/>
          </a:xfrm>
        </p:grpSpPr>
        <p:sp>
          <p:nvSpPr>
            <p:cNvPr id="11" name="Rectangle 10"/>
            <p:cNvSpPr/>
            <p:nvPr/>
          </p:nvSpPr>
          <p:spPr>
            <a:xfrm>
              <a:off x="4588109" y="5978082"/>
              <a:ext cx="3398411" cy="882000"/>
            </a:xfrm>
            <a:prstGeom prst="rect">
              <a:avLst/>
            </a:prstGeom>
            <a:solidFill>
              <a:srgbClr val="DEDD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tx2"/>
                </a:solidFill>
              </a:endParaRPr>
            </a:p>
          </p:txBody>
        </p:sp>
        <p:pic>
          <p:nvPicPr>
            <p:cNvPr id="12" name="Picture 11" descr="KCL_box_red pin rgb.jpg"/>
            <p:cNvPicPr>
              <a:picLocks noChangeAspect="1"/>
            </p:cNvPicPr>
            <p:nvPr/>
          </p:nvPicPr>
          <p:blipFill>
            <a:blip r:embed="rId3" cstate="print"/>
            <a:stretch>
              <a:fillRect/>
            </a:stretch>
          </p:blipFill>
          <p:spPr>
            <a:xfrm>
              <a:off x="7986520" y="5978082"/>
              <a:ext cx="1157480" cy="882000"/>
            </a:xfrm>
            <a:prstGeom prst="rect">
              <a:avLst/>
            </a:prstGeom>
          </p:spPr>
        </p:pic>
        <p:sp>
          <p:nvSpPr>
            <p:cNvPr id="13" name="Rectangle 12"/>
            <p:cNvSpPr/>
            <p:nvPr/>
          </p:nvSpPr>
          <p:spPr>
            <a:xfrm>
              <a:off x="0" y="5975701"/>
              <a:ext cx="4588109" cy="88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tx2"/>
                </a:solidFill>
              </a:endParaRPr>
            </a:p>
          </p:txBody>
        </p:sp>
      </p:grpSp>
      <p:sp>
        <p:nvSpPr>
          <p:cNvPr id="14" name="Rectangle 13"/>
          <p:cNvSpPr>
            <a:spLocks/>
          </p:cNvSpPr>
          <p:nvPr userDrawn="1"/>
        </p:nvSpPr>
        <p:spPr>
          <a:xfrm>
            <a:off x="0" y="-7576"/>
            <a:ext cx="9151056" cy="2274526"/>
          </a:xfrm>
          <a:prstGeom prst="rect">
            <a:avLst/>
          </a:prstGeom>
          <a:gradFill flip="none" rotWithShape="1">
            <a:gsLst>
              <a:gs pos="0">
                <a:srgbClr val="343C3E"/>
              </a:gs>
              <a:gs pos="100000">
                <a:srgbClr val="FFFFFF">
                  <a:alpha val="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tx2"/>
              </a:solidFill>
            </a:endParaRPr>
          </a:p>
        </p:txBody>
      </p:sp>
      <p:sp>
        <p:nvSpPr>
          <p:cNvPr id="2" name="Title 1"/>
          <p:cNvSpPr>
            <a:spLocks noGrp="1"/>
          </p:cNvSpPr>
          <p:nvPr>
            <p:ph type="ctrTitle"/>
          </p:nvPr>
        </p:nvSpPr>
        <p:spPr>
          <a:xfrm>
            <a:off x="457200" y="207539"/>
            <a:ext cx="8229600" cy="1102519"/>
          </a:xfrm>
        </p:spPr>
        <p:txBody>
          <a:bodyPr/>
          <a:lstStyle>
            <a:lvl1pPr>
              <a:lnSpc>
                <a:spcPts val="3375"/>
              </a:lnSpc>
              <a:defRPr sz="3375" cap="all">
                <a:solidFill>
                  <a:srgbClr val="FFFFFF"/>
                </a:solidFill>
              </a:defRPr>
            </a:lvl1pPr>
          </a:lstStyle>
          <a:p>
            <a:r>
              <a:rPr lang="en-GB" dirty="0"/>
              <a:t>Click to edit Master title style</a:t>
            </a:r>
            <a:endParaRPr lang="en-US" dirty="0"/>
          </a:p>
        </p:txBody>
      </p:sp>
      <p:sp>
        <p:nvSpPr>
          <p:cNvPr id="3" name="Subtitle 2"/>
          <p:cNvSpPr>
            <a:spLocks noGrp="1"/>
          </p:cNvSpPr>
          <p:nvPr>
            <p:ph type="subTitle" idx="1" hasCustomPrompt="1"/>
          </p:nvPr>
        </p:nvSpPr>
        <p:spPr>
          <a:xfrm>
            <a:off x="457201" y="1159937"/>
            <a:ext cx="8229600" cy="619842"/>
          </a:xfrm>
        </p:spPr>
        <p:txBody>
          <a:bodyPr>
            <a:normAutofit/>
          </a:bodyPr>
          <a:lstStyle>
            <a:lvl1pPr marL="0" indent="0" algn="l">
              <a:lnSpc>
                <a:spcPts val="2100"/>
              </a:lnSpc>
              <a:spcBef>
                <a:spcPts val="0"/>
              </a:spcBef>
              <a:buNone/>
              <a:defRPr sz="2100" cap="all">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dirty="0"/>
              <a:t>CLICK TO EDIT MASTER SUBTITLE STYLE over two lines </a:t>
            </a:r>
            <a:endParaRPr lang="en-US" dirty="0"/>
          </a:p>
        </p:txBody>
      </p:sp>
    </p:spTree>
    <p:extLst>
      <p:ext uri="{BB962C8B-B14F-4D97-AF65-F5344CB8AC3E}">
        <p14:creationId xmlns:p14="http://schemas.microsoft.com/office/powerpoint/2010/main" val="2637062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bullet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hasCustomPrompt="1"/>
          </p:nvPr>
        </p:nvSpPr>
        <p:spPr>
          <a:xfrm>
            <a:off x="457200" y="945001"/>
            <a:ext cx="8229600" cy="3394472"/>
          </a:xfrm>
        </p:spPr>
        <p:txBody>
          <a:bodyPr>
            <a:noAutofit/>
          </a:bodyPr>
          <a:lstStyle>
            <a:lvl1pPr>
              <a:defRPr sz="1800"/>
            </a:lvl1pPr>
            <a:lvl2pPr marL="0">
              <a:buFontTx/>
              <a:buNone/>
              <a:defRPr sz="1650"/>
            </a:lvl2pPr>
            <a:lvl3pPr marL="197100" indent="-197100">
              <a:defRPr sz="1650"/>
            </a:lvl3pPr>
            <a:lvl4pPr marL="402300" indent="-205200">
              <a:defRPr sz="1650"/>
            </a:lvl4pPr>
            <a:lvl5pPr marL="610200" indent="-207900">
              <a:defRPr sz="1650"/>
            </a:lvl5pPr>
            <a:lvl6pPr>
              <a:defRPr sz="1350"/>
            </a:lvl6pPr>
            <a:lvl7pPr>
              <a:defRPr sz="1350"/>
            </a:lvl7pPr>
            <a:lvl8pPr>
              <a:defRPr sz="1350"/>
            </a:lvl8pPr>
            <a:lvl9pPr>
              <a:defRPr sz="1350"/>
            </a:lvl9pPr>
          </a:lstStyle>
          <a:p>
            <a:pPr lvl="2"/>
            <a:r>
              <a:rPr lang="en-GB" dirty="0"/>
              <a:t>Third level</a:t>
            </a:r>
          </a:p>
          <a:p>
            <a:pPr lvl="3"/>
            <a:r>
              <a:rPr lang="en-GB" dirty="0"/>
              <a:t>Fourth level</a:t>
            </a:r>
          </a:p>
          <a:p>
            <a:pPr lvl="4"/>
            <a:r>
              <a:rPr lang="en-GB" dirty="0"/>
              <a:t>Fifth level</a:t>
            </a:r>
            <a:endParaRPr lang="en-US" dirty="0"/>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EEBCAB3A-C7DC-5E46-B7C0-FAAD6EED1F7E}" type="datetimeFigureOut">
              <a:rPr lang="en-US" smtClean="0"/>
              <a:pPr/>
              <a:t>9/13/2024</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D5C307BE-2C01-3740-A802-BDA26E378243}" type="slidenum">
              <a:rPr lang="en-US" smtClean="0"/>
              <a:pPr/>
              <a:t>‹#›</a:t>
            </a:fld>
            <a:endParaRPr lang="en-US" dirty="0"/>
          </a:p>
        </p:txBody>
      </p:sp>
      <p:cxnSp>
        <p:nvCxnSpPr>
          <p:cNvPr id="8" name="Straight Connector 7"/>
          <p:cNvCxnSpPr/>
          <p:nvPr userDrawn="1"/>
        </p:nvCxnSpPr>
        <p:spPr>
          <a:xfrm>
            <a:off x="284164" y="747097"/>
            <a:ext cx="8583839"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781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size im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1955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945001"/>
            <a:ext cx="4038600" cy="3394472"/>
          </a:xfrm>
        </p:spPr>
        <p:txBody>
          <a:bodyPr>
            <a:noAutofit/>
          </a:bodyPr>
          <a:lstStyle>
            <a:lvl1pPr>
              <a:defRPr sz="1800"/>
            </a:lvl1pPr>
            <a:lvl2pPr marL="0">
              <a:buFontTx/>
              <a:buNone/>
              <a:defRPr sz="1650"/>
            </a:lvl2pPr>
            <a:lvl3pPr marL="197100" indent="-197100">
              <a:defRPr sz="1650"/>
            </a:lvl3pPr>
            <a:lvl4pPr marL="402300" indent="-205200">
              <a:defRPr sz="1650"/>
            </a:lvl4pPr>
            <a:lvl5pPr marL="610200" indent="-207900">
              <a:defRPr sz="1650"/>
            </a:lvl5pPr>
            <a:lvl6pPr>
              <a:defRPr sz="1350"/>
            </a:lvl6pPr>
            <a:lvl7pPr>
              <a:defRPr sz="1350"/>
            </a:lvl7pPr>
            <a:lvl8pPr>
              <a:defRPr sz="1350"/>
            </a:lvl8pPr>
            <a:lvl9pPr>
              <a:defRPr sz="135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945001"/>
            <a:ext cx="4038600" cy="3394472"/>
          </a:xfrm>
        </p:spPr>
        <p:txBody>
          <a:bodyPr>
            <a:noAutofit/>
          </a:bodyPr>
          <a:lstStyle>
            <a:lvl1pPr>
              <a:defRPr sz="1800"/>
            </a:lvl1pPr>
            <a:lvl2pPr marL="0">
              <a:defRPr sz="1650"/>
            </a:lvl2pPr>
            <a:lvl3pPr marL="197100" indent="-197100">
              <a:defRPr sz="1650"/>
            </a:lvl3pPr>
            <a:lvl4pPr>
              <a:defRPr sz="1650"/>
            </a:lvl4pPr>
            <a:lvl5pPr>
              <a:defRPr sz="1650"/>
            </a:lvl5pPr>
            <a:lvl6pPr>
              <a:defRPr sz="1350"/>
            </a:lvl6pPr>
            <a:lvl7pPr>
              <a:defRPr sz="1350"/>
            </a:lvl7pPr>
            <a:lvl8pPr>
              <a:defRPr sz="1350"/>
            </a:lvl8pPr>
            <a:lvl9pPr>
              <a:defRPr sz="135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EEBCAB3A-C7DC-5E46-B7C0-FAAD6EED1F7E}" type="datetimeFigureOut">
              <a:rPr lang="en-US" smtClean="0"/>
              <a:pPr/>
              <a:t>9/13/2024</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D5C307BE-2C01-3740-A802-BDA26E378243}" type="slidenum">
              <a:rPr lang="en-US" smtClean="0"/>
              <a:pPr/>
              <a:t>‹#›</a:t>
            </a:fld>
            <a:endParaRPr lang="en-US" dirty="0"/>
          </a:p>
        </p:txBody>
      </p:sp>
      <p:cxnSp>
        <p:nvCxnSpPr>
          <p:cNvPr id="8" name="Straight Connector 7"/>
          <p:cNvCxnSpPr/>
          <p:nvPr userDrawn="1"/>
        </p:nvCxnSpPr>
        <p:spPr>
          <a:xfrm>
            <a:off x="284164" y="747097"/>
            <a:ext cx="8583839"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7024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7" name="Picture 6" descr="kcl 24.jpg"/>
          <p:cNvPicPr>
            <a:picLocks noChangeAspect="1"/>
          </p:cNvPicPr>
          <p:nvPr userDrawn="1"/>
        </p:nvPicPr>
        <p:blipFill>
          <a:blip r:embed="rId2" cstate="print"/>
          <a:srcRect b="20769"/>
          <a:stretch>
            <a:fillRect/>
          </a:stretch>
        </p:blipFill>
        <p:spPr>
          <a:xfrm>
            <a:off x="0" y="0"/>
            <a:ext cx="9144000" cy="5143276"/>
          </a:xfrm>
          <a:prstGeom prst="rect">
            <a:avLst/>
          </a:prstGeom>
        </p:spPr>
      </p:pic>
      <p:sp>
        <p:nvSpPr>
          <p:cNvPr id="8" name="Rectangle 7"/>
          <p:cNvSpPr>
            <a:spLocks/>
          </p:cNvSpPr>
          <p:nvPr userDrawn="1"/>
        </p:nvSpPr>
        <p:spPr>
          <a:xfrm>
            <a:off x="0" y="-7576"/>
            <a:ext cx="5664200" cy="5150852"/>
          </a:xfrm>
          <a:prstGeom prst="rect">
            <a:avLst/>
          </a:prstGeom>
          <a:gradFill flip="none" rotWithShape="1">
            <a:gsLst>
              <a:gs pos="0">
                <a:srgbClr val="343C3E"/>
              </a:gs>
              <a:gs pos="100000">
                <a:srgbClr val="FFFFFF">
                  <a:alpha val="0"/>
                </a:srgb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tx2"/>
              </a:solidFill>
            </a:endParaRPr>
          </a:p>
        </p:txBody>
      </p:sp>
      <p:pic>
        <p:nvPicPr>
          <p:cNvPr id="9" name="Picture 8" descr="KCL_box_red pin rgb.jpg"/>
          <p:cNvPicPr>
            <a:picLocks noChangeAspect="1"/>
          </p:cNvPicPr>
          <p:nvPr userDrawn="1"/>
        </p:nvPicPr>
        <p:blipFill>
          <a:blip r:embed="rId3" cstate="print"/>
          <a:stretch>
            <a:fillRect/>
          </a:stretch>
        </p:blipFill>
        <p:spPr>
          <a:xfrm>
            <a:off x="7986520" y="4483562"/>
            <a:ext cx="1157480" cy="661500"/>
          </a:xfrm>
          <a:prstGeom prst="rect">
            <a:avLst/>
          </a:prstGeom>
        </p:spPr>
      </p:pic>
      <p:sp>
        <p:nvSpPr>
          <p:cNvPr id="2" name="Title 1"/>
          <p:cNvSpPr>
            <a:spLocks noGrp="1"/>
          </p:cNvSpPr>
          <p:nvPr>
            <p:ph type="title" hasCustomPrompt="1"/>
          </p:nvPr>
        </p:nvSpPr>
        <p:spPr/>
        <p:txBody>
          <a:bodyPr/>
          <a:lstStyle>
            <a:lvl1pPr>
              <a:defRPr sz="3375" cap="all" baseline="0">
                <a:solidFill>
                  <a:schemeClr val="bg1"/>
                </a:solidFill>
              </a:defRPr>
            </a:lvl1pPr>
          </a:lstStyle>
          <a:p>
            <a:r>
              <a:rPr lang="en-GB" dirty="0"/>
              <a:t>THANK YOU</a:t>
            </a:r>
            <a:endParaRPr lang="en-US" dirty="0"/>
          </a:p>
        </p:txBody>
      </p:sp>
      <p:sp>
        <p:nvSpPr>
          <p:cNvPr id="10" name="Subtitle 2"/>
          <p:cNvSpPr>
            <a:spLocks noGrp="1"/>
          </p:cNvSpPr>
          <p:nvPr>
            <p:ph type="subTitle" idx="1" hasCustomPrompt="1"/>
          </p:nvPr>
        </p:nvSpPr>
        <p:spPr>
          <a:xfrm>
            <a:off x="457202" y="1159937"/>
            <a:ext cx="5562599" cy="2396063"/>
          </a:xfrm>
        </p:spPr>
        <p:txBody>
          <a:bodyPr>
            <a:normAutofit/>
          </a:bodyPr>
          <a:lstStyle>
            <a:lvl1pPr marL="0" indent="0" algn="l">
              <a:lnSpc>
                <a:spcPts val="2100"/>
              </a:lnSpc>
              <a:spcBef>
                <a:spcPts val="0"/>
              </a:spcBef>
              <a:buNone/>
              <a:defRPr sz="2100" cap="all" baseline="0">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dirty="0"/>
              <a:t>contact name</a:t>
            </a:r>
          </a:p>
          <a:p>
            <a:r>
              <a:rPr lang="en-GB" dirty="0"/>
              <a:t>title</a:t>
            </a:r>
          </a:p>
          <a:p>
            <a:r>
              <a:rPr lang="en-GB" dirty="0"/>
              <a:t>address line</a:t>
            </a:r>
          </a:p>
          <a:p>
            <a:r>
              <a:rPr lang="en-GB" dirty="0"/>
              <a:t>address line</a:t>
            </a:r>
          </a:p>
          <a:p>
            <a:r>
              <a:rPr lang="en-GB" dirty="0"/>
              <a:t>address line</a:t>
            </a:r>
          </a:p>
          <a:p>
            <a:r>
              <a:rPr lang="en-GB" dirty="0" err="1"/>
              <a:t>tel</a:t>
            </a:r>
            <a:endParaRPr lang="en-GB" dirty="0"/>
          </a:p>
          <a:p>
            <a:r>
              <a:rPr lang="en-GB" dirty="0"/>
              <a:t>email</a:t>
            </a:r>
            <a:endParaRPr lang="en-US" dirty="0"/>
          </a:p>
        </p:txBody>
      </p:sp>
    </p:spTree>
    <p:extLst>
      <p:ext uri="{BB962C8B-B14F-4D97-AF65-F5344CB8AC3E}">
        <p14:creationId xmlns:p14="http://schemas.microsoft.com/office/powerpoint/2010/main" val="2297198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GB"/>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EEBCAB3A-C7DC-5E46-B7C0-FAAD6EED1F7E}" type="datetimeFigureOut">
              <a:rPr lang="en-US" smtClean="0"/>
              <a:pPr/>
              <a:t>9/13/2024</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D5C307BE-2C01-3740-A802-BDA26E378243}" type="slidenum">
              <a:rPr lang="en-US" smtClean="0"/>
              <a:pPr/>
              <a:t>‹#›</a:t>
            </a:fld>
            <a:endParaRPr lang="en-US" dirty="0"/>
          </a:p>
        </p:txBody>
      </p:sp>
    </p:spTree>
    <p:extLst>
      <p:ext uri="{BB962C8B-B14F-4D97-AF65-F5344CB8AC3E}">
        <p14:creationId xmlns:p14="http://schemas.microsoft.com/office/powerpoint/2010/main" val="4134568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GB"/>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EEBCAB3A-C7DC-5E46-B7C0-FAAD6EED1F7E}" type="datetimeFigureOut">
              <a:rPr lang="en-US" smtClean="0"/>
              <a:pPr/>
              <a:t>9/13/2024</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D5C307BE-2C01-3740-A802-BDA26E378243}" type="slidenum">
              <a:rPr lang="en-US" smtClean="0"/>
              <a:pPr/>
              <a:t>‹#›</a:t>
            </a:fld>
            <a:endParaRPr lang="en-US" dirty="0"/>
          </a:p>
        </p:txBody>
      </p:sp>
    </p:spTree>
    <p:extLst>
      <p:ext uri="{BB962C8B-B14F-4D97-AF65-F5344CB8AC3E}">
        <p14:creationId xmlns:p14="http://schemas.microsoft.com/office/powerpoint/2010/main" val="2022032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EDFD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434700"/>
          </a:xfrm>
          <a:prstGeom prst="rect">
            <a:avLst/>
          </a:prstGeom>
        </p:spPr>
        <p:txBody>
          <a:bodyPr vert="horz" lIns="0" tIns="0" rIns="0" bIns="0" rtlCol="0" anchor="t" anchorCtr="0">
            <a:no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200150"/>
            <a:ext cx="8229600" cy="363855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07487182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7" r:id="rId12"/>
    <p:sldLayoutId id="2147483688" r:id="rId13"/>
    <p:sldLayoutId id="2147483690" r:id="rId14"/>
    <p:sldLayoutId id="2147483691" r:id="rId15"/>
    <p:sldLayoutId id="2147483692" r:id="rId16"/>
  </p:sldLayoutIdLst>
  <p:txStyles>
    <p:titleStyle>
      <a:lvl1pPr algn="l" defTabSz="342900" rtl="0" eaLnBrk="1" latinLnBrk="0" hangingPunct="1">
        <a:spcBef>
          <a:spcPct val="0"/>
        </a:spcBef>
        <a:buNone/>
        <a:defRPr sz="2400" b="0" i="0" kern="1200">
          <a:solidFill>
            <a:schemeClr val="tx1"/>
          </a:solidFill>
          <a:latin typeface="Impact"/>
          <a:ea typeface="+mj-ea"/>
          <a:cs typeface="Impact"/>
        </a:defRPr>
      </a:lvl1pPr>
    </p:titleStyle>
    <p:bodyStyle>
      <a:lvl1pPr marL="0" indent="0" algn="l" defTabSz="342900" rtl="0" eaLnBrk="1" latinLnBrk="0" hangingPunct="1">
        <a:spcBef>
          <a:spcPct val="20000"/>
        </a:spcBef>
        <a:buFont typeface="Arial"/>
        <a:buNone/>
        <a:defRPr sz="1650" b="0" i="0" kern="1200">
          <a:solidFill>
            <a:schemeClr val="tx1"/>
          </a:solidFill>
          <a:latin typeface="Impact"/>
          <a:ea typeface="+mn-ea"/>
          <a:cs typeface="Impact"/>
        </a:defRPr>
      </a:lvl1pPr>
      <a:lvl2pPr marL="0" indent="0" algn="l" defTabSz="342900" rtl="0" eaLnBrk="1" latinLnBrk="0" hangingPunct="1">
        <a:lnSpc>
          <a:spcPts val="2400"/>
        </a:lnSpc>
        <a:spcBef>
          <a:spcPts val="0"/>
        </a:spcBef>
        <a:buFont typeface="Arial"/>
        <a:buNone/>
        <a:defRPr sz="1500" b="0" i="0" kern="1200">
          <a:solidFill>
            <a:schemeClr val="tx1"/>
          </a:solidFill>
          <a:latin typeface="Georgia"/>
          <a:ea typeface="+mn-ea"/>
          <a:cs typeface="Georgia"/>
        </a:defRPr>
      </a:lvl2pPr>
      <a:lvl3pPr marL="197100" indent="-197100" algn="l" defTabSz="342900" rtl="0" eaLnBrk="1" latinLnBrk="0" hangingPunct="1">
        <a:lnSpc>
          <a:spcPts val="2400"/>
        </a:lnSpc>
        <a:spcBef>
          <a:spcPts val="0"/>
        </a:spcBef>
        <a:buFont typeface="Arial"/>
        <a:buChar char="•"/>
        <a:defRPr sz="1500" b="0" i="0" kern="1200">
          <a:solidFill>
            <a:schemeClr val="tx1"/>
          </a:solidFill>
          <a:latin typeface="Georgia"/>
          <a:ea typeface="+mn-ea"/>
          <a:cs typeface="Georgia"/>
        </a:defRPr>
      </a:lvl3pPr>
      <a:lvl4pPr marL="402300" indent="-205200" algn="l" defTabSz="342900" rtl="0" eaLnBrk="1" latinLnBrk="0" hangingPunct="1">
        <a:lnSpc>
          <a:spcPts val="2400"/>
        </a:lnSpc>
        <a:spcBef>
          <a:spcPts val="0"/>
        </a:spcBef>
        <a:buFont typeface="Arial"/>
        <a:buChar char="–"/>
        <a:defRPr sz="1500" b="0" i="0" kern="1200">
          <a:solidFill>
            <a:schemeClr val="tx1"/>
          </a:solidFill>
          <a:latin typeface="Georgia"/>
          <a:ea typeface="+mn-ea"/>
          <a:cs typeface="Georgia"/>
        </a:defRPr>
      </a:lvl4pPr>
      <a:lvl5pPr marL="610200" indent="-207900" algn="l" defTabSz="342900" rtl="0" eaLnBrk="1" latinLnBrk="0" hangingPunct="1">
        <a:lnSpc>
          <a:spcPts val="2400"/>
        </a:lnSpc>
        <a:spcBef>
          <a:spcPts val="0"/>
        </a:spcBef>
        <a:buFont typeface="Arial"/>
        <a:buChar char="•"/>
        <a:defRPr sz="1500" b="0" i="0" kern="1200">
          <a:solidFill>
            <a:schemeClr val="tx1"/>
          </a:solidFill>
          <a:latin typeface="Georgia"/>
          <a:ea typeface="+mn-ea"/>
          <a:cs typeface="Georgi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46DB42-5C77-1BD8-A7F6-33047DD6833E}"/>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B91C30-4FBF-A41F-EF6D-666B107FC3E6}"/>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558E17-D69F-37E5-5A1D-585C84118DD6}"/>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9E3300C-F44D-484F-AA90-DB777E41594F}" type="datetimeFigureOut">
              <a:rPr lang="en-GB" smtClean="0"/>
              <a:t>13/09/2024</a:t>
            </a:fld>
            <a:endParaRPr lang="en-GB"/>
          </a:p>
        </p:txBody>
      </p:sp>
      <p:sp>
        <p:nvSpPr>
          <p:cNvPr id="5" name="Footer Placeholder 4">
            <a:extLst>
              <a:ext uri="{FF2B5EF4-FFF2-40B4-BE49-F238E27FC236}">
                <a16:creationId xmlns:a16="http://schemas.microsoft.com/office/drawing/2014/main" id="{A79CDB3A-3DD8-160F-59CC-4BF9A459E08C}"/>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1A5F25D-3A8E-6A44-A766-1377AC47BE2F}"/>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EDF3CF4-7562-4C42-B5C7-DA1739687884}" type="slidenum">
              <a:rPr lang="en-GB" smtClean="0"/>
              <a:t>‹#›</a:t>
            </a:fld>
            <a:endParaRPr lang="en-GB"/>
          </a:p>
        </p:txBody>
      </p:sp>
    </p:spTree>
    <p:extLst>
      <p:ext uri="{BB962C8B-B14F-4D97-AF65-F5344CB8AC3E}">
        <p14:creationId xmlns:p14="http://schemas.microsoft.com/office/powerpoint/2010/main" val="11541793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transforming-evidence.org/"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17BD555-9139-42B0-17F5-B1A17BE2D268}"/>
              </a:ext>
            </a:extLst>
          </p:cNvPr>
          <p:cNvGrpSpPr/>
          <p:nvPr/>
        </p:nvGrpSpPr>
        <p:grpSpPr>
          <a:xfrm>
            <a:off x="482601" y="133351"/>
            <a:ext cx="8178799" cy="1600200"/>
            <a:chOff x="643467" y="2383896"/>
            <a:chExt cx="10905065" cy="2090207"/>
          </a:xfrm>
        </p:grpSpPr>
        <p:pic>
          <p:nvPicPr>
            <p:cNvPr id="6" name="Picture 5" descr="A group of people walking in a park&#10;&#10;Description automatically generated with low confidence">
              <a:extLst>
                <a:ext uri="{FF2B5EF4-FFF2-40B4-BE49-F238E27FC236}">
                  <a16:creationId xmlns:a16="http://schemas.microsoft.com/office/drawing/2014/main" id="{7D2B8F59-86E1-2164-53E3-7DB91AC84F0E}"/>
                </a:ext>
              </a:extLst>
            </p:cNvPr>
            <p:cNvPicPr/>
            <p:nvPr/>
          </p:nvPicPr>
          <p:blipFill>
            <a:blip r:embed="rId2"/>
            <a:stretch>
              <a:fillRect/>
            </a:stretch>
          </p:blipFill>
          <p:spPr>
            <a:xfrm>
              <a:off x="643467" y="2383896"/>
              <a:ext cx="5291666" cy="2090207"/>
            </a:xfrm>
            <a:prstGeom prst="rect">
              <a:avLst/>
            </a:prstGeom>
            <a:noFill/>
          </p:spPr>
        </p:pic>
        <p:pic>
          <p:nvPicPr>
            <p:cNvPr id="5" name="Picture 4" descr="A blue text on a black background&#10;&#10;Description automatically generated with low confidence">
              <a:extLst>
                <a:ext uri="{FF2B5EF4-FFF2-40B4-BE49-F238E27FC236}">
                  <a16:creationId xmlns:a16="http://schemas.microsoft.com/office/drawing/2014/main" id="{95C8BB1A-3213-28DE-1F65-E3D985E850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6865" y="2602178"/>
              <a:ext cx="5291667" cy="1653643"/>
            </a:xfrm>
            <a:prstGeom prst="rect">
              <a:avLst/>
            </a:prstGeom>
          </p:spPr>
        </p:pic>
      </p:grpSp>
      <p:sp>
        <p:nvSpPr>
          <p:cNvPr id="7" name="TextBox 6">
            <a:extLst>
              <a:ext uri="{FF2B5EF4-FFF2-40B4-BE49-F238E27FC236}">
                <a16:creationId xmlns:a16="http://schemas.microsoft.com/office/drawing/2014/main" id="{3F422016-1C5C-947F-F40F-0C97446ED46F}"/>
              </a:ext>
            </a:extLst>
          </p:cNvPr>
          <p:cNvSpPr txBox="1"/>
          <p:nvPr/>
        </p:nvSpPr>
        <p:spPr>
          <a:xfrm>
            <a:off x="914400" y="1885950"/>
            <a:ext cx="7746998" cy="4154984"/>
          </a:xfrm>
          <a:prstGeom prst="rect">
            <a:avLst/>
          </a:prstGeom>
          <a:noFill/>
        </p:spPr>
        <p:txBody>
          <a:bodyPr wrap="square" rtlCol="0">
            <a:spAutoFit/>
          </a:bodyPr>
          <a:lstStyle/>
          <a:p>
            <a:pPr algn="ctr" defTabSz="685800"/>
            <a:r>
              <a:rPr lang="en-US" sz="3600" b="1" dirty="0">
                <a:solidFill>
                  <a:srgbClr val="0091BA"/>
                </a:solidFill>
                <a:latin typeface="Calibri" panose="020F0502020204030204"/>
              </a:rPr>
              <a:t>Breakout 3</a:t>
            </a:r>
          </a:p>
          <a:p>
            <a:pPr algn="ctr" defTabSz="685800"/>
            <a:r>
              <a:rPr lang="en-US" sz="2800" b="1" dirty="0">
                <a:solidFill>
                  <a:srgbClr val="0091BA"/>
                </a:solidFill>
                <a:latin typeface="Calibri" panose="020F0502020204030204"/>
              </a:rPr>
              <a:t>Implementing an Effective Learning Culture</a:t>
            </a:r>
          </a:p>
          <a:p>
            <a:pPr algn="ctr" defTabSz="685800"/>
            <a:endParaRPr lang="en-US" sz="3200" b="1" dirty="0">
              <a:solidFill>
                <a:srgbClr val="0091BA"/>
              </a:solidFill>
              <a:latin typeface="Calibri" panose="020F0502020204030204"/>
            </a:endParaRPr>
          </a:p>
          <a:p>
            <a:pPr algn="ctr" defTabSz="685800"/>
            <a:r>
              <a:rPr lang="en-US" sz="3200" b="1" dirty="0">
                <a:solidFill>
                  <a:srgbClr val="0091BA"/>
                </a:solidFill>
                <a:latin typeface="Calibri" panose="020F0502020204030204"/>
              </a:rPr>
              <a:t>Sean Martin - Deputy Ombudsman, NIPSO</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91BA"/>
                </a:solidFill>
                <a:effectLst/>
                <a:uLnTx/>
                <a:uFillTx/>
                <a:latin typeface="Calibri" panose="020F0502020204030204"/>
                <a:ea typeface="+mn-ea"/>
                <a:cs typeface="+mn-cs"/>
              </a:rPr>
              <a:t>Prof Annette Boaz - </a:t>
            </a:r>
            <a:r>
              <a:rPr lang="en-US" sz="3200" b="1" dirty="0">
                <a:solidFill>
                  <a:srgbClr val="0091BA"/>
                </a:solidFill>
                <a:latin typeface="Calibri" panose="020F0502020204030204"/>
              </a:rPr>
              <a:t>Kings College, London</a:t>
            </a:r>
            <a:endParaRPr kumimoji="0" lang="en-US" sz="3200" b="1" i="0" u="none" strike="noStrike" kern="1200" cap="none" spc="0" normalizeH="0" baseline="0" noProof="0" dirty="0">
              <a:ln>
                <a:noFill/>
              </a:ln>
              <a:solidFill>
                <a:srgbClr val="0091BA"/>
              </a:solidFill>
              <a:effectLst/>
              <a:uLnTx/>
              <a:uFillTx/>
              <a:latin typeface="Calibri" panose="020F0502020204030204"/>
              <a:ea typeface="+mn-ea"/>
              <a:cs typeface="+mn-cs"/>
            </a:endParaRPr>
          </a:p>
          <a:p>
            <a:pPr algn="ctr" defTabSz="685800"/>
            <a:endParaRPr lang="en-GB" sz="3200" b="1" dirty="0">
              <a:solidFill>
                <a:srgbClr val="0091BA"/>
              </a:solidFill>
              <a:latin typeface="Calibri" panose="020F0502020204030204"/>
            </a:endParaRPr>
          </a:p>
          <a:p>
            <a:pPr algn="ctr" defTabSz="685800"/>
            <a:endParaRPr lang="en-US" sz="3600" b="1" dirty="0">
              <a:solidFill>
                <a:srgbClr val="0091BA"/>
              </a:solidFill>
              <a:latin typeface="Calibri" panose="020F0502020204030204"/>
            </a:endParaRPr>
          </a:p>
          <a:p>
            <a:pPr algn="ctr" defTabSz="685800"/>
            <a:endParaRPr lang="en-US" sz="3600" b="1" dirty="0">
              <a:solidFill>
                <a:srgbClr val="0091BA"/>
              </a:solidFill>
              <a:latin typeface="Calibri" panose="020F0502020204030204"/>
            </a:endParaRPr>
          </a:p>
        </p:txBody>
      </p:sp>
    </p:spTree>
    <p:extLst>
      <p:ext uri="{BB962C8B-B14F-4D97-AF65-F5344CB8AC3E}">
        <p14:creationId xmlns:p14="http://schemas.microsoft.com/office/powerpoint/2010/main" val="4038516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2651A-904F-8080-9D8A-9761CA073BC0}"/>
              </a:ext>
            </a:extLst>
          </p:cNvPr>
          <p:cNvSpPr>
            <a:spLocks noGrp="1"/>
          </p:cNvSpPr>
          <p:nvPr>
            <p:ph type="title"/>
          </p:nvPr>
        </p:nvSpPr>
        <p:spPr/>
        <p:txBody>
          <a:bodyPr/>
          <a:lstStyle/>
          <a:p>
            <a:r>
              <a:rPr lang="en-US" b="1" dirty="0"/>
              <a:t>Dissemination</a:t>
            </a:r>
            <a:endParaRPr lang="en-GB" b="1" dirty="0"/>
          </a:p>
        </p:txBody>
      </p:sp>
      <p:sp>
        <p:nvSpPr>
          <p:cNvPr id="3" name="Content Placeholder 2">
            <a:extLst>
              <a:ext uri="{FF2B5EF4-FFF2-40B4-BE49-F238E27FC236}">
                <a16:creationId xmlns:a16="http://schemas.microsoft.com/office/drawing/2014/main" id="{E88CE491-DE09-960E-E5BF-5BB5D8BC36C4}"/>
              </a:ext>
            </a:extLst>
          </p:cNvPr>
          <p:cNvSpPr>
            <a:spLocks noGrp="1"/>
          </p:cNvSpPr>
          <p:nvPr>
            <p:ph idx="1"/>
          </p:nvPr>
        </p:nvSpPr>
        <p:spPr>
          <a:xfrm>
            <a:off x="628650" y="1200150"/>
            <a:ext cx="7886700" cy="3263504"/>
          </a:xfrm>
        </p:spPr>
        <p:txBody>
          <a:bodyPr>
            <a:normAutofit lnSpcReduction="10000"/>
          </a:bodyPr>
          <a:lstStyle/>
          <a:p>
            <a:r>
              <a:rPr lang="en-US" dirty="0"/>
              <a:t>Strategy in place to share learning with;</a:t>
            </a:r>
          </a:p>
          <a:p>
            <a:pPr lvl="1"/>
            <a:r>
              <a:rPr lang="en-US" dirty="0"/>
              <a:t>complainants</a:t>
            </a:r>
          </a:p>
          <a:p>
            <a:pPr lvl="1"/>
            <a:r>
              <a:rPr lang="en-US" dirty="0"/>
              <a:t>service users</a:t>
            </a:r>
          </a:p>
          <a:p>
            <a:pPr lvl="1"/>
            <a:r>
              <a:rPr lang="en-US" dirty="0"/>
              <a:t>staff</a:t>
            </a:r>
          </a:p>
          <a:p>
            <a:pPr lvl="1"/>
            <a:r>
              <a:rPr lang="en-US" dirty="0"/>
              <a:t>other </a:t>
            </a:r>
            <a:r>
              <a:rPr lang="en-US" dirty="0" err="1"/>
              <a:t>organisations</a:t>
            </a:r>
            <a:endParaRPr lang="en-US" dirty="0"/>
          </a:p>
          <a:p>
            <a:pPr lvl="1"/>
            <a:r>
              <a:rPr lang="en-US" dirty="0"/>
              <a:t>wider public</a:t>
            </a:r>
          </a:p>
          <a:p>
            <a:r>
              <a:rPr lang="en-US" dirty="0"/>
              <a:t>Keep complainants informed of improvements as a result of their complaint</a:t>
            </a:r>
          </a:p>
          <a:p>
            <a:r>
              <a:rPr lang="en-US" dirty="0"/>
              <a:t>Make information about improvements available and accessible</a:t>
            </a:r>
          </a:p>
          <a:p>
            <a:r>
              <a:rPr lang="en-US" dirty="0"/>
              <a:t>Clear reporting on complaints outcomes</a:t>
            </a:r>
            <a:endParaRPr lang="en-GB" dirty="0"/>
          </a:p>
          <a:p>
            <a:pPr marL="0" indent="0">
              <a:buNone/>
            </a:pPr>
            <a:endParaRPr lang="en-GB" dirty="0"/>
          </a:p>
        </p:txBody>
      </p:sp>
    </p:spTree>
    <p:extLst>
      <p:ext uri="{BB962C8B-B14F-4D97-AF65-F5344CB8AC3E}">
        <p14:creationId xmlns:p14="http://schemas.microsoft.com/office/powerpoint/2010/main" val="2248548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2651A-904F-8080-9D8A-9761CA073BC0}"/>
              </a:ext>
            </a:extLst>
          </p:cNvPr>
          <p:cNvSpPr>
            <a:spLocks noGrp="1"/>
          </p:cNvSpPr>
          <p:nvPr>
            <p:ph type="title"/>
          </p:nvPr>
        </p:nvSpPr>
        <p:spPr/>
        <p:txBody>
          <a:bodyPr/>
          <a:lstStyle/>
          <a:p>
            <a:r>
              <a:rPr lang="en-US" b="1" dirty="0"/>
              <a:t>Evaluation</a:t>
            </a:r>
            <a:endParaRPr lang="en-GB" b="1" dirty="0"/>
          </a:p>
        </p:txBody>
      </p:sp>
      <p:sp>
        <p:nvSpPr>
          <p:cNvPr id="3" name="Content Placeholder 2">
            <a:extLst>
              <a:ext uri="{FF2B5EF4-FFF2-40B4-BE49-F238E27FC236}">
                <a16:creationId xmlns:a16="http://schemas.microsoft.com/office/drawing/2014/main" id="{E88CE491-DE09-960E-E5BF-5BB5D8BC36C4}"/>
              </a:ext>
            </a:extLst>
          </p:cNvPr>
          <p:cNvSpPr>
            <a:spLocks noGrp="1"/>
          </p:cNvSpPr>
          <p:nvPr>
            <p:ph idx="1"/>
          </p:nvPr>
        </p:nvSpPr>
        <p:spPr>
          <a:xfrm>
            <a:off x="645015" y="1047750"/>
            <a:ext cx="7886700" cy="3263504"/>
          </a:xfrm>
        </p:spPr>
        <p:txBody>
          <a:bodyPr>
            <a:normAutofit/>
          </a:bodyPr>
          <a:lstStyle/>
          <a:p>
            <a:r>
              <a:rPr lang="en-US" dirty="0"/>
              <a:t>Evaluation framework</a:t>
            </a:r>
          </a:p>
          <a:p>
            <a:pPr lvl="1"/>
            <a:r>
              <a:rPr lang="en-US" dirty="0"/>
              <a:t>Complaints management system</a:t>
            </a:r>
          </a:p>
          <a:p>
            <a:pPr lvl="2"/>
            <a:r>
              <a:rPr lang="en-US" dirty="0"/>
              <a:t>are complaints used to learn and drive improvement</a:t>
            </a:r>
          </a:p>
          <a:p>
            <a:pPr lvl="2"/>
            <a:r>
              <a:rPr lang="en-US" dirty="0"/>
              <a:t>are complaints and concerns listened to improve quality</a:t>
            </a:r>
          </a:p>
          <a:p>
            <a:pPr lvl="2"/>
            <a:r>
              <a:rPr lang="en-US" dirty="0"/>
              <a:t>how is learning shared to prevent recurrence</a:t>
            </a:r>
          </a:p>
          <a:p>
            <a:pPr lvl="2"/>
            <a:r>
              <a:rPr lang="en-US" dirty="0"/>
              <a:t>are arrangements in place for recording, tracking analysing and reporting on complaints</a:t>
            </a:r>
          </a:p>
          <a:p>
            <a:pPr lvl="2"/>
            <a:r>
              <a:rPr lang="en-US" dirty="0"/>
              <a:t>is analysis of trends conducted to identify possible systemic issues</a:t>
            </a:r>
          </a:p>
          <a:p>
            <a:pPr lvl="2"/>
            <a:r>
              <a:rPr lang="en-US" dirty="0"/>
              <a:t>are improvements as a result of complaints publicly acknowledged   </a:t>
            </a:r>
          </a:p>
          <a:p>
            <a:r>
              <a:rPr lang="en-US" dirty="0"/>
              <a:t>Measuring the impact of learning from complaints</a:t>
            </a:r>
          </a:p>
          <a:p>
            <a:pPr lvl="1"/>
            <a:r>
              <a:rPr lang="en-US" dirty="0"/>
              <a:t>system wide learning as well as individual areas</a:t>
            </a:r>
          </a:p>
          <a:p>
            <a:pPr lvl="1"/>
            <a:r>
              <a:rPr lang="en-US" dirty="0"/>
              <a:t>improvements in quality and safety as a result of the learning</a:t>
            </a:r>
          </a:p>
          <a:p>
            <a:endParaRPr lang="en-GB" dirty="0"/>
          </a:p>
          <a:p>
            <a:pPr marL="0" indent="0">
              <a:buNone/>
            </a:pPr>
            <a:endParaRPr lang="en-GB" dirty="0"/>
          </a:p>
        </p:txBody>
      </p:sp>
    </p:spTree>
    <p:extLst>
      <p:ext uri="{BB962C8B-B14F-4D97-AF65-F5344CB8AC3E}">
        <p14:creationId xmlns:p14="http://schemas.microsoft.com/office/powerpoint/2010/main" val="2996812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691B82-588A-F13B-F018-D52AEF6BFBFC}"/>
              </a:ext>
            </a:extLst>
          </p:cNvPr>
          <p:cNvPicPr>
            <a:picLocks noChangeAspect="1"/>
          </p:cNvPicPr>
          <p:nvPr/>
        </p:nvPicPr>
        <p:blipFill>
          <a:blip r:embed="rId2"/>
          <a:stretch>
            <a:fillRect/>
          </a:stretch>
        </p:blipFill>
        <p:spPr>
          <a:xfrm>
            <a:off x="5146895" y="210493"/>
            <a:ext cx="2943382" cy="3992579"/>
          </a:xfrm>
          <a:prstGeom prst="rect">
            <a:avLst/>
          </a:prstGeom>
        </p:spPr>
      </p:pic>
      <p:pic>
        <p:nvPicPr>
          <p:cNvPr id="7" name="Picture 6">
            <a:extLst>
              <a:ext uri="{FF2B5EF4-FFF2-40B4-BE49-F238E27FC236}">
                <a16:creationId xmlns:a16="http://schemas.microsoft.com/office/drawing/2014/main" id="{5768094A-2484-6BC3-674F-3ECB9AA69C98}"/>
              </a:ext>
            </a:extLst>
          </p:cNvPr>
          <p:cNvPicPr>
            <a:picLocks noChangeAspect="1"/>
          </p:cNvPicPr>
          <p:nvPr/>
        </p:nvPicPr>
        <p:blipFill>
          <a:blip r:embed="rId3"/>
          <a:stretch>
            <a:fillRect/>
          </a:stretch>
        </p:blipFill>
        <p:spPr>
          <a:xfrm>
            <a:off x="314607" y="210493"/>
            <a:ext cx="3827353" cy="4611269"/>
          </a:xfrm>
          <a:prstGeom prst="rect">
            <a:avLst/>
          </a:prstGeom>
        </p:spPr>
      </p:pic>
    </p:spTree>
    <p:extLst>
      <p:ext uri="{BB962C8B-B14F-4D97-AF65-F5344CB8AC3E}">
        <p14:creationId xmlns:p14="http://schemas.microsoft.com/office/powerpoint/2010/main" val="1533814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17988-4104-4D28-82AA-A61B1360603C}"/>
              </a:ext>
            </a:extLst>
          </p:cNvPr>
          <p:cNvSpPr>
            <a:spLocks noGrp="1"/>
          </p:cNvSpPr>
          <p:nvPr>
            <p:ph type="title"/>
          </p:nvPr>
        </p:nvSpPr>
        <p:spPr>
          <a:xfrm>
            <a:off x="771525" y="1475450"/>
            <a:ext cx="1971675" cy="1910443"/>
          </a:xfrm>
          <a:noFill/>
        </p:spPr>
        <p:txBody>
          <a:bodyPr vert="horz" lIns="68580" tIns="34290" rIns="68580" bIns="34290" rtlCol="0" anchor="ctr">
            <a:normAutofit/>
          </a:bodyPr>
          <a:lstStyle/>
          <a:p>
            <a:pPr algn="ctr"/>
            <a:r>
              <a:rPr lang="en-US" sz="2475" dirty="0">
                <a:solidFill>
                  <a:srgbClr val="FFFFFF"/>
                </a:solidFill>
              </a:rPr>
              <a:t>NIPSO Statement of Complaint Handling Principles</a:t>
            </a:r>
          </a:p>
        </p:txBody>
      </p:sp>
      <p:pic>
        <p:nvPicPr>
          <p:cNvPr id="5" name="Content Placeholder 4" descr="A diagram of a diagram&#10;&#10;Description automatically generated">
            <a:extLst>
              <a:ext uri="{FF2B5EF4-FFF2-40B4-BE49-F238E27FC236}">
                <a16:creationId xmlns:a16="http://schemas.microsoft.com/office/drawing/2014/main" id="{DC9AEF29-A126-8964-3AFF-E264EB7F9E8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47187" y="544530"/>
            <a:ext cx="3479417" cy="3496901"/>
          </a:xfrm>
          <a:prstGeom prst="rect">
            <a:avLst/>
          </a:prstGeom>
        </p:spPr>
      </p:pic>
      <p:pic>
        <p:nvPicPr>
          <p:cNvPr id="4" name="Picture 3">
            <a:extLst>
              <a:ext uri="{FF2B5EF4-FFF2-40B4-BE49-F238E27FC236}">
                <a16:creationId xmlns:a16="http://schemas.microsoft.com/office/drawing/2014/main" id="{6967C9FA-C9A7-C346-28E5-F181D86315C3}"/>
              </a:ext>
            </a:extLst>
          </p:cNvPr>
          <p:cNvPicPr>
            <a:picLocks noChangeAspect="1"/>
          </p:cNvPicPr>
          <p:nvPr/>
        </p:nvPicPr>
        <p:blipFill>
          <a:blip r:embed="rId3"/>
          <a:stretch>
            <a:fillRect/>
          </a:stretch>
        </p:blipFill>
        <p:spPr>
          <a:xfrm>
            <a:off x="429268" y="697689"/>
            <a:ext cx="3071132" cy="2975755"/>
          </a:xfrm>
          <a:prstGeom prst="rect">
            <a:avLst/>
          </a:prstGeom>
        </p:spPr>
      </p:pic>
    </p:spTree>
    <p:extLst>
      <p:ext uri="{BB962C8B-B14F-4D97-AF65-F5344CB8AC3E}">
        <p14:creationId xmlns:p14="http://schemas.microsoft.com/office/powerpoint/2010/main" val="3482863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FAE7D-4BE2-BBA0-5E46-C1F4BB07B9DE}"/>
              </a:ext>
            </a:extLst>
          </p:cNvPr>
          <p:cNvSpPr>
            <a:spLocks noGrp="1"/>
          </p:cNvSpPr>
          <p:nvPr>
            <p:ph type="title"/>
          </p:nvPr>
        </p:nvSpPr>
        <p:spPr/>
        <p:txBody>
          <a:bodyPr>
            <a:normAutofit/>
          </a:bodyPr>
          <a:lstStyle/>
          <a:p>
            <a:r>
              <a:rPr lang="en-US" sz="3000" b="1" dirty="0"/>
              <a:t>Aims of NIPSO’s Complaint Standards Approach</a:t>
            </a:r>
            <a:endParaRPr lang="en-GB" sz="3000" b="1" dirty="0"/>
          </a:p>
        </p:txBody>
      </p:sp>
      <p:sp>
        <p:nvSpPr>
          <p:cNvPr id="3" name="Content Placeholder 2">
            <a:extLst>
              <a:ext uri="{FF2B5EF4-FFF2-40B4-BE49-F238E27FC236}">
                <a16:creationId xmlns:a16="http://schemas.microsoft.com/office/drawing/2014/main" id="{C877EDB6-EE38-FDE5-FC97-B72AB0598D85}"/>
              </a:ext>
            </a:extLst>
          </p:cNvPr>
          <p:cNvSpPr>
            <a:spLocks noGrp="1"/>
          </p:cNvSpPr>
          <p:nvPr>
            <p:ph idx="1"/>
          </p:nvPr>
        </p:nvSpPr>
        <p:spPr>
          <a:xfrm>
            <a:off x="628650" y="1123950"/>
            <a:ext cx="7886700" cy="3263504"/>
          </a:xfrm>
        </p:spPr>
        <p:txBody>
          <a:bodyPr>
            <a:normAutofit fontScale="92500" lnSpcReduction="20000"/>
          </a:bodyPr>
          <a:lstStyle/>
          <a:p>
            <a:r>
              <a:rPr lang="en-US" dirty="0"/>
              <a:t>Change the culture regarding complaints</a:t>
            </a:r>
          </a:p>
          <a:p>
            <a:r>
              <a:rPr lang="en-US" dirty="0"/>
              <a:t>Patients and families partners in the process</a:t>
            </a:r>
          </a:p>
          <a:p>
            <a:r>
              <a:rPr lang="en-US" dirty="0"/>
              <a:t>Less about timescales and numbers more about learning &amp; Improvement.</a:t>
            </a:r>
          </a:p>
          <a:p>
            <a:r>
              <a:rPr lang="en-US" dirty="0"/>
              <a:t>Resolution encouraged but information captured</a:t>
            </a:r>
          </a:p>
          <a:p>
            <a:r>
              <a:rPr lang="en-US" dirty="0"/>
              <a:t>Investigation independent and fair to all</a:t>
            </a:r>
          </a:p>
          <a:p>
            <a:r>
              <a:rPr lang="en-US" dirty="0"/>
              <a:t>Focus on system issues and not only individual failings</a:t>
            </a:r>
          </a:p>
          <a:p>
            <a:r>
              <a:rPr lang="en-US" dirty="0"/>
              <a:t>Collection and analysis of data including sharing externally</a:t>
            </a:r>
          </a:p>
          <a:p>
            <a:r>
              <a:rPr lang="en-US" dirty="0"/>
              <a:t>Reporting to all levels including leadership team and Trust Board</a:t>
            </a:r>
          </a:p>
          <a:p>
            <a:r>
              <a:rPr lang="en-US" dirty="0"/>
              <a:t>Public reporting on learning &amp; improvement in addition to numbers and timescales</a:t>
            </a:r>
          </a:p>
          <a:p>
            <a:r>
              <a:rPr lang="en-US" dirty="0"/>
              <a:t>Commitment to Equality, Diversity and Inclusion</a:t>
            </a:r>
            <a:endParaRPr lang="en-GB" dirty="0"/>
          </a:p>
        </p:txBody>
      </p:sp>
    </p:spTree>
    <p:extLst>
      <p:ext uri="{BB962C8B-B14F-4D97-AF65-F5344CB8AC3E}">
        <p14:creationId xmlns:p14="http://schemas.microsoft.com/office/powerpoint/2010/main" val="1968913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6B30503-A46F-BC0D-3CED-0C8CF88B4EDF}"/>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B2F34DDE-F5E1-B02D-0389-411FC6D0BE14}"/>
              </a:ext>
            </a:extLst>
          </p:cNvPr>
          <p:cNvGrpSpPr/>
          <p:nvPr/>
        </p:nvGrpSpPr>
        <p:grpSpPr>
          <a:xfrm>
            <a:off x="482601" y="680641"/>
            <a:ext cx="8178799" cy="1567655"/>
            <a:chOff x="643467" y="2383896"/>
            <a:chExt cx="10905065" cy="2090207"/>
          </a:xfrm>
        </p:grpSpPr>
        <p:pic>
          <p:nvPicPr>
            <p:cNvPr id="6" name="Picture 5" descr="A group of people walking in a park&#10;&#10;Description automatically generated with low confidence">
              <a:extLst>
                <a:ext uri="{FF2B5EF4-FFF2-40B4-BE49-F238E27FC236}">
                  <a16:creationId xmlns:a16="http://schemas.microsoft.com/office/drawing/2014/main" id="{BF728187-056D-3984-3295-A4B332502C71}"/>
                </a:ext>
              </a:extLst>
            </p:cNvPr>
            <p:cNvPicPr/>
            <p:nvPr/>
          </p:nvPicPr>
          <p:blipFill>
            <a:blip r:embed="rId2"/>
            <a:stretch>
              <a:fillRect/>
            </a:stretch>
          </p:blipFill>
          <p:spPr>
            <a:xfrm>
              <a:off x="643467" y="2383896"/>
              <a:ext cx="5291666" cy="2090207"/>
            </a:xfrm>
            <a:prstGeom prst="rect">
              <a:avLst/>
            </a:prstGeom>
            <a:noFill/>
          </p:spPr>
        </p:pic>
        <p:pic>
          <p:nvPicPr>
            <p:cNvPr id="5" name="Picture 4" descr="A blue text on a black background&#10;&#10;Description automatically generated with low confidence">
              <a:extLst>
                <a:ext uri="{FF2B5EF4-FFF2-40B4-BE49-F238E27FC236}">
                  <a16:creationId xmlns:a16="http://schemas.microsoft.com/office/drawing/2014/main" id="{0165EC65-E379-B32F-E986-A1A866E1D5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6865" y="2602178"/>
              <a:ext cx="5291667" cy="1653643"/>
            </a:xfrm>
            <a:prstGeom prst="rect">
              <a:avLst/>
            </a:prstGeom>
          </p:spPr>
        </p:pic>
      </p:grpSp>
      <p:sp>
        <p:nvSpPr>
          <p:cNvPr id="7" name="TextBox 6">
            <a:extLst>
              <a:ext uri="{FF2B5EF4-FFF2-40B4-BE49-F238E27FC236}">
                <a16:creationId xmlns:a16="http://schemas.microsoft.com/office/drawing/2014/main" id="{14DFC39C-AD22-89E4-7081-597E5843FE88}"/>
              </a:ext>
            </a:extLst>
          </p:cNvPr>
          <p:cNvSpPr txBox="1"/>
          <p:nvPr/>
        </p:nvSpPr>
        <p:spPr>
          <a:xfrm>
            <a:off x="612701" y="2343150"/>
            <a:ext cx="7918598" cy="181588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91BA"/>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91BA"/>
                </a:solidFill>
                <a:effectLst/>
                <a:uLnTx/>
                <a:uFillTx/>
                <a:latin typeface="Calibri" panose="020F0502020204030204"/>
                <a:ea typeface="+mn-ea"/>
                <a:cs typeface="+mn-cs"/>
              </a:rPr>
              <a:t>Prof Annette Boaz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4400" b="1" dirty="0">
                <a:solidFill>
                  <a:srgbClr val="0091BA"/>
                </a:solidFill>
                <a:latin typeface="Calibri" panose="020F0502020204030204"/>
              </a:rPr>
              <a:t>Kings College, London</a:t>
            </a:r>
            <a:endParaRPr kumimoji="0" lang="en-US" sz="4400" b="1" i="0" u="none" strike="noStrike" kern="1200" cap="none" spc="0" normalizeH="0" baseline="0" noProof="0" dirty="0">
              <a:ln>
                <a:noFill/>
              </a:ln>
              <a:solidFill>
                <a:srgbClr val="0091BA"/>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2881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31C47-D5B7-0235-3CC1-8F6456302068}"/>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85BC3FD9-AEC5-9224-00B2-68BC38C89814}"/>
              </a:ext>
            </a:extLst>
          </p:cNvPr>
          <p:cNvSpPr/>
          <p:nvPr/>
        </p:nvSpPr>
        <p:spPr>
          <a:xfrm>
            <a:off x="4572000" y="4485409"/>
            <a:ext cx="685800" cy="65809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01086C2A-FFD2-9D4B-A1D8-5B67131B71CD}"/>
              </a:ext>
            </a:extLst>
          </p:cNvPr>
          <p:cNvSpPr txBox="1"/>
          <p:nvPr/>
        </p:nvSpPr>
        <p:spPr>
          <a:xfrm>
            <a:off x="780288" y="3909863"/>
            <a:ext cx="8077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Professor Annette Boaz, 20</a:t>
            </a:r>
            <a:r>
              <a:rPr kumimoji="0" lang="en-GB" sz="1800" b="0" i="0" u="none" strike="noStrike" kern="1200" cap="none" spc="0" normalizeH="0" baseline="30000" noProof="0" dirty="0">
                <a:ln>
                  <a:noFill/>
                </a:ln>
                <a:solidFill>
                  <a:prstClr val="black"/>
                </a:solidFill>
                <a:effectLst/>
                <a:uLnTx/>
                <a:uFillTx/>
                <a:latin typeface="Calibri"/>
                <a:ea typeface="+mn-ea"/>
                <a:cs typeface="+mn-cs"/>
              </a:rPr>
              <a:t>TH</a:t>
            </a:r>
            <a:r>
              <a:rPr kumimoji="0" lang="en-GB" sz="1800" b="0" i="0" u="none" strike="noStrike" kern="1200" cap="none" spc="0" normalizeH="0" baseline="0" noProof="0" dirty="0">
                <a:ln>
                  <a:noFill/>
                </a:ln>
                <a:solidFill>
                  <a:prstClr val="black"/>
                </a:solidFill>
                <a:effectLst/>
                <a:uLnTx/>
                <a:uFillTx/>
                <a:latin typeface="Calibri"/>
                <a:ea typeface="+mn-ea"/>
                <a:cs typeface="+mn-cs"/>
              </a:rPr>
              <a:t> March 2024</a:t>
            </a:r>
          </a:p>
        </p:txBody>
      </p:sp>
      <p:pic>
        <p:nvPicPr>
          <p:cNvPr id="8" name="Picture 7">
            <a:extLst>
              <a:ext uri="{FF2B5EF4-FFF2-40B4-BE49-F238E27FC236}">
                <a16:creationId xmlns:a16="http://schemas.microsoft.com/office/drawing/2014/main" id="{A9573227-A125-8BDE-5EAC-D3EE55EFE5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57150"/>
            <a:ext cx="2743200" cy="658091"/>
          </a:xfrm>
          <a:prstGeom prst="rect">
            <a:avLst/>
          </a:prstGeom>
        </p:spPr>
      </p:pic>
      <p:sp>
        <p:nvSpPr>
          <p:cNvPr id="5" name="Title 4">
            <a:extLst>
              <a:ext uri="{FF2B5EF4-FFF2-40B4-BE49-F238E27FC236}">
                <a16:creationId xmlns:a16="http://schemas.microsoft.com/office/drawing/2014/main" id="{CEF601BF-2C82-C921-5AD8-CEC19EA1A017}"/>
              </a:ext>
            </a:extLst>
          </p:cNvPr>
          <p:cNvSpPr>
            <a:spLocks noGrp="1"/>
          </p:cNvSpPr>
          <p:nvPr>
            <p:ph type="ctrTitle"/>
          </p:nvPr>
        </p:nvSpPr>
        <p:spPr>
          <a:xfrm>
            <a:off x="457200" y="1352550"/>
            <a:ext cx="8229600" cy="1602211"/>
          </a:xfrm>
        </p:spPr>
        <p:txBody>
          <a:bodyPr/>
          <a:lstStyle/>
          <a:p>
            <a:pPr algn="ctr"/>
            <a:br>
              <a:rPr lang="en-GB" dirty="0">
                <a:solidFill>
                  <a:schemeClr val="tx1"/>
                </a:solidFill>
              </a:rPr>
            </a:br>
            <a:r>
              <a:rPr lang="en-US" sz="1800" dirty="0">
                <a:solidFill>
                  <a:schemeClr val="tx1"/>
                </a:solidFill>
                <a:effectLst/>
                <a:latin typeface="Calibri" panose="020F0502020204030204" pitchFamily="34" charset="0"/>
                <a:ea typeface="Calibri" panose="020F0502020204030204" pitchFamily="34" charset="0"/>
              </a:rPr>
              <a:t>IMPLEMENTING AN EFFECTIVE LEARNING CULTURE</a:t>
            </a:r>
            <a:br>
              <a:rPr lang="en-GB" dirty="0">
                <a:solidFill>
                  <a:schemeClr val="tx1"/>
                </a:solidFill>
              </a:rPr>
            </a:br>
            <a:br>
              <a:rPr lang="en-GB" dirty="0">
                <a:solidFill>
                  <a:schemeClr val="tx1"/>
                </a:solidFill>
              </a:rPr>
            </a:br>
            <a:endParaRPr lang="en-GB" dirty="0">
              <a:solidFill>
                <a:schemeClr val="tx1"/>
              </a:solidFill>
            </a:endParaRPr>
          </a:p>
        </p:txBody>
      </p:sp>
    </p:spTree>
    <p:extLst>
      <p:ext uri="{BB962C8B-B14F-4D97-AF65-F5344CB8AC3E}">
        <p14:creationId xmlns:p14="http://schemas.microsoft.com/office/powerpoint/2010/main" val="3513119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fontScale="90000"/>
          </a:bodyPr>
          <a:lstStyle/>
          <a:p>
            <a:r>
              <a:rPr lang="en-GB" altLang="en-US" dirty="0"/>
              <a:t>There are many challenges to building an effective learning culture…</a:t>
            </a:r>
          </a:p>
        </p:txBody>
      </p:sp>
      <p:pic>
        <p:nvPicPr>
          <p:cNvPr id="5" name="Picture 4">
            <a:extLst>
              <a:ext uri="{FF2B5EF4-FFF2-40B4-BE49-F238E27FC236}">
                <a16:creationId xmlns:a16="http://schemas.microsoft.com/office/drawing/2014/main" id="{6480C4EB-E365-4F3C-B086-45E07ADF89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923378"/>
            <a:ext cx="5347610" cy="4014143"/>
          </a:xfrm>
          <a:prstGeom prst="rect">
            <a:avLst/>
          </a:prstGeom>
        </p:spPr>
      </p:pic>
      <p:sp>
        <p:nvSpPr>
          <p:cNvPr id="2" name="Oval 1">
            <a:extLst>
              <a:ext uri="{FF2B5EF4-FFF2-40B4-BE49-F238E27FC236}">
                <a16:creationId xmlns:a16="http://schemas.microsoft.com/office/drawing/2014/main" id="{95A1008D-94E4-A60A-EAD9-A6B259FEFAC1}"/>
              </a:ext>
            </a:extLst>
          </p:cNvPr>
          <p:cNvSpPr/>
          <p:nvPr/>
        </p:nvSpPr>
        <p:spPr>
          <a:xfrm>
            <a:off x="6019800" y="2038350"/>
            <a:ext cx="1143000" cy="971550"/>
          </a:xfrm>
          <a:prstGeom prst="ellipse">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829913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88F8D-03EE-B83B-AC21-D7D4F5C8E91A}"/>
              </a:ext>
            </a:extLst>
          </p:cNvPr>
          <p:cNvSpPr>
            <a:spLocks noGrp="1"/>
          </p:cNvSpPr>
          <p:nvPr>
            <p:ph type="title"/>
          </p:nvPr>
        </p:nvSpPr>
        <p:spPr/>
        <p:txBody>
          <a:bodyPr/>
          <a:lstStyle/>
          <a:p>
            <a:r>
              <a:rPr lang="en-GB" dirty="0"/>
              <a:t>Opportunities for individuals</a:t>
            </a:r>
          </a:p>
        </p:txBody>
      </p:sp>
      <p:pic>
        <p:nvPicPr>
          <p:cNvPr id="7" name="Content Placeholder 6">
            <a:extLst>
              <a:ext uri="{FF2B5EF4-FFF2-40B4-BE49-F238E27FC236}">
                <a16:creationId xmlns:a16="http://schemas.microsoft.com/office/drawing/2014/main" id="{77311A5E-3969-CFC7-56F7-4D2A16D9748B}"/>
              </a:ext>
            </a:extLst>
          </p:cNvPr>
          <p:cNvPicPr>
            <a:picLocks noGrp="1" noChangeAspect="1"/>
          </p:cNvPicPr>
          <p:nvPr>
            <p:ph sz="half" idx="1"/>
          </p:nvPr>
        </p:nvPicPr>
        <p:blipFill>
          <a:blip r:embed="rId2"/>
          <a:stretch>
            <a:fillRect/>
          </a:stretch>
        </p:blipFill>
        <p:spPr>
          <a:xfrm>
            <a:off x="5181600" y="1733550"/>
            <a:ext cx="3658455" cy="2301875"/>
          </a:xfrm>
        </p:spPr>
      </p:pic>
      <p:sp>
        <p:nvSpPr>
          <p:cNvPr id="5" name="TextBox 4">
            <a:extLst>
              <a:ext uri="{FF2B5EF4-FFF2-40B4-BE49-F238E27FC236}">
                <a16:creationId xmlns:a16="http://schemas.microsoft.com/office/drawing/2014/main" id="{0EB49F83-1AC0-AB98-AB5D-FA8796047DBB}"/>
              </a:ext>
            </a:extLst>
          </p:cNvPr>
          <p:cNvSpPr txBox="1"/>
          <p:nvPr/>
        </p:nvSpPr>
        <p:spPr>
          <a:xfrm>
            <a:off x="76200" y="4643795"/>
            <a:ext cx="9372600" cy="461665"/>
          </a:xfrm>
          <a:prstGeom prst="rect">
            <a:avLst/>
          </a:prstGeom>
          <a:noFill/>
        </p:spPr>
        <p:txBody>
          <a:bodyPr wrap="square">
            <a:spAutoFit/>
          </a:bodyPr>
          <a:lstStyle/>
          <a:p>
            <a:pPr algn="l"/>
            <a:r>
              <a:rPr lang="en-GB" sz="1200" b="0" i="0" dirty="0" err="1">
                <a:solidFill>
                  <a:srgbClr val="333333"/>
                </a:solidFill>
                <a:effectLst/>
                <a:latin typeface="+mj-lt"/>
              </a:rPr>
              <a:t>Kumpunen</a:t>
            </a:r>
            <a:r>
              <a:rPr lang="en-GB" sz="1200" b="0" i="0" dirty="0">
                <a:solidFill>
                  <a:srgbClr val="333333"/>
                </a:solidFill>
                <a:effectLst/>
                <a:latin typeface="+mj-lt"/>
              </a:rPr>
              <a:t> S, Matthews J, </a:t>
            </a:r>
            <a:r>
              <a:rPr lang="en-GB" sz="1200" b="0" i="0" dirty="0" err="1">
                <a:solidFill>
                  <a:srgbClr val="333333"/>
                </a:solidFill>
                <a:effectLst/>
                <a:latin typeface="+mj-lt"/>
              </a:rPr>
              <a:t>Amuthalingam</a:t>
            </a:r>
            <a:r>
              <a:rPr lang="en-GB" sz="1200" b="0" i="0" dirty="0">
                <a:solidFill>
                  <a:srgbClr val="333333"/>
                </a:solidFill>
                <a:effectLst/>
                <a:latin typeface="+mj-lt"/>
              </a:rPr>
              <a:t> T</a:t>
            </a:r>
            <a:r>
              <a:rPr lang="en-GB" sz="1200" b="0" i="1" dirty="0">
                <a:solidFill>
                  <a:srgbClr val="333333"/>
                </a:solidFill>
                <a:effectLst/>
                <a:latin typeface="+mj-lt"/>
              </a:rPr>
              <a:t>, et al </a:t>
            </a:r>
            <a:r>
              <a:rPr lang="en-GB" sz="1200" b="0" i="0" dirty="0">
                <a:solidFill>
                  <a:srgbClr val="333333"/>
                </a:solidFill>
                <a:effectLst/>
                <a:latin typeface="+mj-lt"/>
              </a:rPr>
              <a:t>Workplace-based knowledge exchange programmes between academics, policy-makers and providers of healthcare: a qualitative study </a:t>
            </a:r>
            <a:r>
              <a:rPr lang="en-GB" sz="1200" b="0" i="1" dirty="0">
                <a:solidFill>
                  <a:srgbClr val="333333"/>
                </a:solidFill>
                <a:effectLst/>
                <a:latin typeface="+mj-lt"/>
              </a:rPr>
              <a:t>BMJ Leader </a:t>
            </a:r>
            <a:r>
              <a:rPr lang="en-GB" sz="1200" b="0" i="0" dirty="0">
                <a:solidFill>
                  <a:srgbClr val="333333"/>
                </a:solidFill>
                <a:effectLst/>
                <a:latin typeface="+mj-lt"/>
              </a:rPr>
              <a:t>2024;</a:t>
            </a:r>
            <a:r>
              <a:rPr lang="en-GB" sz="1200" b="1" i="0" dirty="0">
                <a:solidFill>
                  <a:srgbClr val="333333"/>
                </a:solidFill>
                <a:effectLst/>
                <a:latin typeface="+mj-lt"/>
              </a:rPr>
              <a:t>8:</a:t>
            </a:r>
            <a:r>
              <a:rPr lang="en-GB" sz="1200" b="0" i="0" dirty="0">
                <a:solidFill>
                  <a:srgbClr val="333333"/>
                </a:solidFill>
                <a:effectLst/>
                <a:latin typeface="+mj-lt"/>
              </a:rPr>
              <a:t>15-19.</a:t>
            </a:r>
          </a:p>
        </p:txBody>
      </p:sp>
      <p:pic>
        <p:nvPicPr>
          <p:cNvPr id="9" name="Picture 8">
            <a:extLst>
              <a:ext uri="{FF2B5EF4-FFF2-40B4-BE49-F238E27FC236}">
                <a16:creationId xmlns:a16="http://schemas.microsoft.com/office/drawing/2014/main" id="{1C99301F-B2FD-A1A1-6057-419D81FC5F80}"/>
              </a:ext>
            </a:extLst>
          </p:cNvPr>
          <p:cNvPicPr>
            <a:picLocks noChangeAspect="1"/>
          </p:cNvPicPr>
          <p:nvPr/>
        </p:nvPicPr>
        <p:blipFill>
          <a:blip r:embed="rId3"/>
          <a:stretch>
            <a:fillRect/>
          </a:stretch>
        </p:blipFill>
        <p:spPr>
          <a:xfrm>
            <a:off x="228600" y="2585176"/>
            <a:ext cx="3051216" cy="1995487"/>
          </a:xfrm>
          <a:prstGeom prst="rect">
            <a:avLst/>
          </a:prstGeom>
        </p:spPr>
      </p:pic>
      <p:pic>
        <p:nvPicPr>
          <p:cNvPr id="13" name="Picture 12">
            <a:extLst>
              <a:ext uri="{FF2B5EF4-FFF2-40B4-BE49-F238E27FC236}">
                <a16:creationId xmlns:a16="http://schemas.microsoft.com/office/drawing/2014/main" id="{641F885B-01DB-E63D-06B7-F1E8C44D7291}"/>
              </a:ext>
            </a:extLst>
          </p:cNvPr>
          <p:cNvPicPr>
            <a:picLocks noChangeAspect="1"/>
          </p:cNvPicPr>
          <p:nvPr/>
        </p:nvPicPr>
        <p:blipFill>
          <a:blip r:embed="rId4"/>
          <a:stretch>
            <a:fillRect/>
          </a:stretch>
        </p:blipFill>
        <p:spPr>
          <a:xfrm>
            <a:off x="457200" y="1149403"/>
            <a:ext cx="4292369" cy="1169688"/>
          </a:xfrm>
          <a:prstGeom prst="rect">
            <a:avLst/>
          </a:prstGeom>
        </p:spPr>
      </p:pic>
    </p:spTree>
    <p:extLst>
      <p:ext uri="{BB962C8B-B14F-4D97-AF65-F5344CB8AC3E}">
        <p14:creationId xmlns:p14="http://schemas.microsoft.com/office/powerpoint/2010/main" val="2225850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FCA52-37E8-6B3C-E9F3-15BC54CFC01D}"/>
              </a:ext>
            </a:extLst>
          </p:cNvPr>
          <p:cNvSpPr>
            <a:spLocks noGrp="1"/>
          </p:cNvSpPr>
          <p:nvPr>
            <p:ph type="title"/>
          </p:nvPr>
        </p:nvSpPr>
        <p:spPr/>
        <p:txBody>
          <a:bodyPr/>
          <a:lstStyle/>
          <a:p>
            <a:r>
              <a:rPr lang="en-GB" dirty="0"/>
              <a:t>How do organisations use the new capacities of their staff? </a:t>
            </a:r>
          </a:p>
        </p:txBody>
      </p:sp>
      <p:sp>
        <p:nvSpPr>
          <p:cNvPr id="3" name="Content Placeholder 2">
            <a:extLst>
              <a:ext uri="{FF2B5EF4-FFF2-40B4-BE49-F238E27FC236}">
                <a16:creationId xmlns:a16="http://schemas.microsoft.com/office/drawing/2014/main" id="{AFB3F8B1-3213-4D09-47A9-596BB81BB14A}"/>
              </a:ext>
            </a:extLst>
          </p:cNvPr>
          <p:cNvSpPr>
            <a:spLocks noGrp="1"/>
          </p:cNvSpPr>
          <p:nvPr>
            <p:ph sz="half" idx="1"/>
          </p:nvPr>
        </p:nvSpPr>
        <p:spPr>
          <a:xfrm>
            <a:off x="685800" y="1591365"/>
            <a:ext cx="2819400" cy="3394472"/>
          </a:xfrm>
        </p:spPr>
        <p:txBody>
          <a:bodyPr/>
          <a:lstStyle/>
          <a:p>
            <a:r>
              <a:rPr lang="en-GB" b="0" i="0" dirty="0">
                <a:solidFill>
                  <a:srgbClr val="000000"/>
                </a:solidFill>
                <a:effectLst/>
                <a:latin typeface="Open Sans" panose="020B0606030504020204" pitchFamily="34" charset="0"/>
              </a:rPr>
              <a:t>Resistance individuals experienced returning to the workforce:</a:t>
            </a:r>
          </a:p>
          <a:p>
            <a:pPr marL="285750" indent="-285750">
              <a:buFont typeface="Arial" panose="020B0604020202020204" pitchFamily="34" charset="0"/>
              <a:buChar char="•"/>
            </a:pPr>
            <a:r>
              <a:rPr lang="en-GB" b="0" i="0" dirty="0">
                <a:solidFill>
                  <a:srgbClr val="000000"/>
                </a:solidFill>
                <a:effectLst/>
                <a:latin typeface="Open Sans" panose="020B0606030504020204" pitchFamily="34" charset="0"/>
              </a:rPr>
              <a:t>Managerial</a:t>
            </a:r>
          </a:p>
          <a:p>
            <a:pPr marL="285750" indent="-285750">
              <a:buFont typeface="Arial" panose="020B0604020202020204" pitchFamily="34" charset="0"/>
              <a:buChar char="•"/>
            </a:pPr>
            <a:r>
              <a:rPr lang="en-GB" b="0" i="0" dirty="0">
                <a:solidFill>
                  <a:srgbClr val="000000"/>
                </a:solidFill>
                <a:effectLst/>
                <a:latin typeface="Open Sans" panose="020B0606030504020204" pitchFamily="34" charset="0"/>
              </a:rPr>
              <a:t>Medical</a:t>
            </a:r>
          </a:p>
          <a:p>
            <a:pPr marL="285750" indent="-285750">
              <a:buFont typeface="Arial" panose="020B0604020202020204" pitchFamily="34" charset="0"/>
              <a:buChar char="•"/>
            </a:pPr>
            <a:r>
              <a:rPr lang="en-GB" dirty="0">
                <a:solidFill>
                  <a:srgbClr val="000000"/>
                </a:solidFill>
                <a:latin typeface="Open Sans" panose="020B0606030504020204" pitchFamily="34" charset="0"/>
              </a:rPr>
              <a:t>O</a:t>
            </a:r>
            <a:r>
              <a:rPr lang="en-GB" b="0" i="0" dirty="0">
                <a:solidFill>
                  <a:srgbClr val="000000"/>
                </a:solidFill>
                <a:effectLst/>
                <a:latin typeface="Open Sans" panose="020B0606030504020204" pitchFamily="34" charset="0"/>
              </a:rPr>
              <a:t>rganisational</a:t>
            </a:r>
          </a:p>
          <a:p>
            <a:pPr marL="285750" indent="-285750">
              <a:buFont typeface="Arial" panose="020B0604020202020204" pitchFamily="34" charset="0"/>
              <a:buChar char="•"/>
            </a:pPr>
            <a:r>
              <a:rPr lang="en-GB" b="0" i="0" dirty="0">
                <a:solidFill>
                  <a:srgbClr val="000000"/>
                </a:solidFill>
                <a:effectLst/>
                <a:latin typeface="Open Sans" panose="020B0606030504020204" pitchFamily="34" charset="0"/>
              </a:rPr>
              <a:t>Interprofessional</a:t>
            </a:r>
            <a:endParaRPr lang="en-GB" dirty="0"/>
          </a:p>
        </p:txBody>
      </p:sp>
      <p:sp>
        <p:nvSpPr>
          <p:cNvPr id="5" name="TextBox 4">
            <a:extLst>
              <a:ext uri="{FF2B5EF4-FFF2-40B4-BE49-F238E27FC236}">
                <a16:creationId xmlns:a16="http://schemas.microsoft.com/office/drawing/2014/main" id="{9095D6F2-E7B6-4BD4-8E23-AD6A90F46673}"/>
              </a:ext>
            </a:extLst>
          </p:cNvPr>
          <p:cNvSpPr txBox="1"/>
          <p:nvPr/>
        </p:nvSpPr>
        <p:spPr>
          <a:xfrm>
            <a:off x="0" y="4552950"/>
            <a:ext cx="9144000" cy="461665"/>
          </a:xfrm>
          <a:prstGeom prst="rect">
            <a:avLst/>
          </a:prstGeom>
          <a:noFill/>
        </p:spPr>
        <p:txBody>
          <a:bodyPr wrap="square">
            <a:spAutoFit/>
          </a:bodyPr>
          <a:lstStyle/>
          <a:p>
            <a:r>
              <a:rPr lang="en-GB" sz="1200" dirty="0"/>
              <a:t> Fletcher, Simon; Whiting, Cheryl; Boaz, Annette; Reeves, Scott; (2020) Expanding postgraduate clinical research capacity: an exploration of key resistances. Journal of further and higher education, 44 (5). pp. 596-608. ISSN 0309-877X DOI: https://doi.org/10.1080/0309877x.2019.1571173 </a:t>
            </a:r>
          </a:p>
        </p:txBody>
      </p:sp>
      <p:pic>
        <p:nvPicPr>
          <p:cNvPr id="9" name="Picture 8">
            <a:extLst>
              <a:ext uri="{FF2B5EF4-FFF2-40B4-BE49-F238E27FC236}">
                <a16:creationId xmlns:a16="http://schemas.microsoft.com/office/drawing/2014/main" id="{877E4D5C-F1DC-20F0-4136-F32BE5F6A386}"/>
              </a:ext>
            </a:extLst>
          </p:cNvPr>
          <p:cNvPicPr>
            <a:picLocks noChangeAspect="1"/>
          </p:cNvPicPr>
          <p:nvPr/>
        </p:nvPicPr>
        <p:blipFill>
          <a:blip r:embed="rId3"/>
          <a:stretch>
            <a:fillRect/>
          </a:stretch>
        </p:blipFill>
        <p:spPr>
          <a:xfrm>
            <a:off x="3962400" y="1352550"/>
            <a:ext cx="4332313" cy="2932846"/>
          </a:xfrm>
          <a:prstGeom prst="rect">
            <a:avLst/>
          </a:prstGeom>
        </p:spPr>
      </p:pic>
    </p:spTree>
    <p:extLst>
      <p:ext uri="{BB962C8B-B14F-4D97-AF65-F5344CB8AC3E}">
        <p14:creationId xmlns:p14="http://schemas.microsoft.com/office/powerpoint/2010/main" val="4210800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17BD555-9139-42B0-17F5-B1A17BE2D268}"/>
              </a:ext>
            </a:extLst>
          </p:cNvPr>
          <p:cNvGrpSpPr/>
          <p:nvPr/>
        </p:nvGrpSpPr>
        <p:grpSpPr>
          <a:xfrm>
            <a:off x="482601" y="680641"/>
            <a:ext cx="8178799" cy="1567655"/>
            <a:chOff x="643467" y="2383896"/>
            <a:chExt cx="10905065" cy="2090207"/>
          </a:xfrm>
        </p:grpSpPr>
        <p:pic>
          <p:nvPicPr>
            <p:cNvPr id="6" name="Picture 5" descr="A group of people walking in a park&#10;&#10;Description automatically generated with low confidence">
              <a:extLst>
                <a:ext uri="{FF2B5EF4-FFF2-40B4-BE49-F238E27FC236}">
                  <a16:creationId xmlns:a16="http://schemas.microsoft.com/office/drawing/2014/main" id="{7D2B8F59-86E1-2164-53E3-7DB91AC84F0E}"/>
                </a:ext>
              </a:extLst>
            </p:cNvPr>
            <p:cNvPicPr/>
            <p:nvPr/>
          </p:nvPicPr>
          <p:blipFill>
            <a:blip r:embed="rId2"/>
            <a:stretch>
              <a:fillRect/>
            </a:stretch>
          </p:blipFill>
          <p:spPr>
            <a:xfrm>
              <a:off x="643467" y="2383896"/>
              <a:ext cx="5291666" cy="2090207"/>
            </a:xfrm>
            <a:prstGeom prst="rect">
              <a:avLst/>
            </a:prstGeom>
            <a:noFill/>
          </p:spPr>
        </p:pic>
        <p:pic>
          <p:nvPicPr>
            <p:cNvPr id="5" name="Picture 4" descr="A blue text on a black background&#10;&#10;Description automatically generated with low confidence">
              <a:extLst>
                <a:ext uri="{FF2B5EF4-FFF2-40B4-BE49-F238E27FC236}">
                  <a16:creationId xmlns:a16="http://schemas.microsoft.com/office/drawing/2014/main" id="{95C8BB1A-3213-28DE-1F65-E3D985E850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6865" y="2602178"/>
              <a:ext cx="5291667" cy="1653643"/>
            </a:xfrm>
            <a:prstGeom prst="rect">
              <a:avLst/>
            </a:prstGeom>
          </p:spPr>
        </p:pic>
      </p:grpSp>
      <p:sp>
        <p:nvSpPr>
          <p:cNvPr id="7" name="TextBox 6">
            <a:extLst>
              <a:ext uri="{FF2B5EF4-FFF2-40B4-BE49-F238E27FC236}">
                <a16:creationId xmlns:a16="http://schemas.microsoft.com/office/drawing/2014/main" id="{3F422016-1C5C-947F-F40F-0C97446ED46F}"/>
              </a:ext>
            </a:extLst>
          </p:cNvPr>
          <p:cNvSpPr txBox="1"/>
          <p:nvPr/>
        </p:nvSpPr>
        <p:spPr>
          <a:xfrm>
            <a:off x="469816" y="2121789"/>
            <a:ext cx="7918598" cy="2492990"/>
          </a:xfrm>
          <a:prstGeom prst="rect">
            <a:avLst/>
          </a:prstGeom>
          <a:noFill/>
        </p:spPr>
        <p:txBody>
          <a:bodyPr wrap="square" rtlCol="0">
            <a:spAutoFit/>
          </a:bodyPr>
          <a:lstStyle/>
          <a:p>
            <a:pPr algn="ctr" defTabSz="685800"/>
            <a:endParaRPr lang="en-US" sz="2400" b="1" dirty="0">
              <a:solidFill>
                <a:srgbClr val="0091BA"/>
              </a:solidFill>
              <a:latin typeface="Calibri" panose="020F0502020204030204"/>
            </a:endParaRPr>
          </a:p>
          <a:p>
            <a:pPr algn="ctr" defTabSz="685800"/>
            <a:r>
              <a:rPr lang="en-US" sz="4400" b="1" dirty="0">
                <a:solidFill>
                  <a:srgbClr val="0091BA"/>
                </a:solidFill>
                <a:latin typeface="Calibri" panose="020F0502020204030204"/>
              </a:rPr>
              <a:t>Sean Martin </a:t>
            </a:r>
          </a:p>
          <a:p>
            <a:pPr algn="ctr" defTabSz="685800"/>
            <a:r>
              <a:rPr lang="en-US" sz="4400" b="1" dirty="0">
                <a:solidFill>
                  <a:srgbClr val="0091BA"/>
                </a:solidFill>
                <a:latin typeface="Calibri" panose="020F0502020204030204"/>
              </a:rPr>
              <a:t>Deputy Northern Ireland Public Services Ombudsman</a:t>
            </a:r>
            <a:endParaRPr lang="en-GB" sz="4400" b="1" dirty="0">
              <a:solidFill>
                <a:srgbClr val="0091BA"/>
              </a:solidFill>
              <a:latin typeface="Calibri" panose="020F0502020204030204"/>
            </a:endParaRPr>
          </a:p>
        </p:txBody>
      </p:sp>
    </p:spTree>
    <p:extLst>
      <p:ext uri="{BB962C8B-B14F-4D97-AF65-F5344CB8AC3E}">
        <p14:creationId xmlns:p14="http://schemas.microsoft.com/office/powerpoint/2010/main" val="2666939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A523391-48D1-EFF2-6E09-1D388B6DD8FF}"/>
              </a:ext>
            </a:extLst>
          </p:cNvPr>
          <p:cNvSpPr>
            <a:spLocks noGrp="1"/>
          </p:cNvSpPr>
          <p:nvPr>
            <p:ph type="title"/>
          </p:nvPr>
        </p:nvSpPr>
        <p:spPr>
          <a:xfrm>
            <a:off x="228600" y="41298"/>
            <a:ext cx="8229600" cy="434700"/>
          </a:xfrm>
        </p:spPr>
        <p:txBody>
          <a:bodyPr/>
          <a:lstStyle/>
          <a:p>
            <a:r>
              <a:rPr lang="en-US" dirty="0"/>
              <a:t>What happens if we build research engagement into healthcare </a:t>
            </a:r>
            <a:r>
              <a:rPr lang="en-US" dirty="0" err="1"/>
              <a:t>organisations</a:t>
            </a:r>
            <a:r>
              <a:rPr lang="en-US" dirty="0"/>
              <a:t>?</a:t>
            </a:r>
          </a:p>
        </p:txBody>
      </p:sp>
      <p:pic>
        <p:nvPicPr>
          <p:cNvPr id="4" name="Content Placeholder 3">
            <a:extLst>
              <a:ext uri="{FF2B5EF4-FFF2-40B4-BE49-F238E27FC236}">
                <a16:creationId xmlns:a16="http://schemas.microsoft.com/office/drawing/2014/main" id="{68E269F4-1D4A-D107-82EB-73027B816823}"/>
              </a:ext>
            </a:extLst>
          </p:cNvPr>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1066800" y="895350"/>
            <a:ext cx="6705600" cy="417359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5448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a:t>Lower mortality and research active hospitals</a:t>
            </a:r>
          </a:p>
        </p:txBody>
      </p:sp>
      <p:sp>
        <p:nvSpPr>
          <p:cNvPr id="6" name="Slide Number Placeholder 5"/>
          <p:cNvSpPr>
            <a:spLocks noGrp="1"/>
          </p:cNvSpPr>
          <p:nvPr>
            <p:ph type="sldNum" sz="quarter" idx="12"/>
          </p:nvPr>
        </p:nvSpPr>
        <p:spPr/>
        <p:txBody>
          <a:bodyPr/>
          <a:lstStyle/>
          <a:p>
            <a:endParaRPr lang="en-GB" dirty="0">
              <a:solidFill>
                <a:srgbClr val="BE0F34"/>
              </a:solidFill>
            </a:endParaRPr>
          </a:p>
        </p:txBody>
      </p:sp>
      <p:sp>
        <p:nvSpPr>
          <p:cNvPr id="8" name="Rectangle 3"/>
          <p:cNvSpPr>
            <a:spLocks noChangeArrowheads="1"/>
          </p:cNvSpPr>
          <p:nvPr/>
        </p:nvSpPr>
        <p:spPr bwMode="auto">
          <a:xfrm>
            <a:off x="990600" y="688434"/>
            <a:ext cx="4158462" cy="445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500" u="sng" dirty="0"/>
              <a:t>The study: </a:t>
            </a:r>
            <a:r>
              <a:rPr lang="en-GB" altLang="en-US" sz="1500" dirty="0"/>
              <a:t>Used &gt;200 000 colorectal cancer (CRC) patients to test hypothesis that high, sustained hospital-level participation in interventional clinical trials improves outcomes for all patients with CRC managed in those research-intensive hospitals </a:t>
            </a:r>
          </a:p>
          <a:p>
            <a:pPr eaLnBrk="1" hangingPunct="1"/>
            <a:endParaRPr lang="en-GB" altLang="en-US" sz="1500" dirty="0"/>
          </a:p>
          <a:p>
            <a:pPr eaLnBrk="1" hangingPunct="1"/>
            <a:r>
              <a:rPr lang="en-GB" altLang="en-US" sz="1500" u="sng" dirty="0"/>
              <a:t>The results: </a:t>
            </a:r>
            <a:r>
              <a:rPr lang="en-GB" altLang="en-US" sz="1500" dirty="0"/>
              <a:t>Patients treated in hospitals with high rates of research participation (≥16%) in their year of diagnosis had lower postoperative mortality and improved 5 year survival: 3.8% (41.0%-44.8%, p&lt;10</a:t>
            </a:r>
            <a:r>
              <a:rPr lang="en-GB" altLang="en-US" sz="1500" baseline="30000" dirty="0"/>
              <a:t>-19</a:t>
            </a:r>
            <a:r>
              <a:rPr lang="en-GB" altLang="en-US" sz="1500" dirty="0"/>
              <a:t>)</a:t>
            </a:r>
          </a:p>
          <a:p>
            <a:pPr eaLnBrk="1" hangingPunct="1"/>
            <a:r>
              <a:rPr lang="en-GB" altLang="en-US" sz="1500" dirty="0"/>
              <a:t> </a:t>
            </a:r>
          </a:p>
          <a:p>
            <a:r>
              <a:rPr lang="en-GB" altLang="en-US" sz="1500" b="1" dirty="0"/>
              <a:t>“The effects...not restricted to academic centres or hospitals with large practices...</a:t>
            </a:r>
            <a:r>
              <a:rPr lang="en-GB" sz="1500" dirty="0"/>
              <a:t> [also] </a:t>
            </a:r>
            <a:r>
              <a:rPr lang="en-GB" sz="1500" b="1" dirty="0"/>
              <a:t>higher rates of participation...showed a ‘dose effect’”</a:t>
            </a:r>
            <a:endParaRPr lang="en-GB" altLang="en-US" sz="1500" b="1" dirty="0"/>
          </a:p>
          <a:p>
            <a:pPr eaLnBrk="1" hangingPunct="1"/>
            <a:endParaRPr lang="en-GB" altLang="en-US" sz="1500" b="1" dirty="0"/>
          </a:p>
          <a:p>
            <a:pPr eaLnBrk="1" hangingPunct="1"/>
            <a:endParaRPr lang="en-GB" altLang="en-US" sz="1350" b="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1045371"/>
            <a:ext cx="2342142" cy="3132348"/>
          </a:xfrm>
          <a:prstGeom prst="rect">
            <a:avLst/>
          </a:prstGeom>
        </p:spPr>
      </p:pic>
      <p:sp>
        <p:nvSpPr>
          <p:cNvPr id="7" name="Rectangle 3"/>
          <p:cNvSpPr>
            <a:spLocks noChangeArrowheads="1"/>
          </p:cNvSpPr>
          <p:nvPr/>
        </p:nvSpPr>
        <p:spPr bwMode="auto">
          <a:xfrm>
            <a:off x="304800" y="4362571"/>
            <a:ext cx="8686800"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ltLang="en-US" sz="1350" dirty="0"/>
          </a:p>
          <a:p>
            <a:pPr eaLnBrk="1" hangingPunct="1"/>
            <a:r>
              <a:rPr lang="en-GB" altLang="en-US" sz="1200" dirty="0">
                <a:latin typeface="Calibri  "/>
              </a:rPr>
              <a:t>Downing A, Morris EJA, Corrigan N, et al. (2017) High hospital research participation and improved colorectal cancer survival outcomes: a population-based study. </a:t>
            </a:r>
            <a:r>
              <a:rPr lang="en-GB" altLang="en-US" sz="1200" i="1" dirty="0">
                <a:latin typeface="Calibri  "/>
              </a:rPr>
              <a:t>Gut;</a:t>
            </a:r>
            <a:r>
              <a:rPr lang="en-GB" altLang="en-US" sz="1200" dirty="0">
                <a:latin typeface="Calibri  "/>
              </a:rPr>
              <a:t>66:89–96: doi:10.1136/ gutjnl-2015-311308</a:t>
            </a:r>
          </a:p>
        </p:txBody>
      </p:sp>
    </p:spTree>
    <p:extLst>
      <p:ext uri="{BB962C8B-B14F-4D97-AF65-F5344CB8AC3E}">
        <p14:creationId xmlns:p14="http://schemas.microsoft.com/office/powerpoint/2010/main" val="2655657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8642" y="122798"/>
            <a:ext cx="6237449" cy="479208"/>
          </a:xfrm>
        </p:spPr>
        <p:txBody>
          <a:bodyPr/>
          <a:lstStyle/>
          <a:p>
            <a:r>
              <a:rPr lang="en-GB" dirty="0"/>
              <a:t>Lower mortality and research active hospitals</a:t>
            </a:r>
          </a:p>
        </p:txBody>
      </p:sp>
      <p:sp>
        <p:nvSpPr>
          <p:cNvPr id="6" name="Slide Number Placeholder 5"/>
          <p:cNvSpPr>
            <a:spLocks noGrp="1"/>
          </p:cNvSpPr>
          <p:nvPr>
            <p:ph type="sldNum" sz="quarter" idx="12"/>
          </p:nvPr>
        </p:nvSpPr>
        <p:spPr/>
        <p:txBody>
          <a:bodyPr/>
          <a:lstStyle/>
          <a:p>
            <a:fld id="{786194A1-5B28-41B4-A256-7AB656992733}" type="slidenum">
              <a:rPr lang="en-GB" smtClean="0">
                <a:solidFill>
                  <a:srgbClr val="BE0F34"/>
                </a:solidFill>
              </a:rPr>
              <a:pPr/>
              <a:t>22</a:t>
            </a:fld>
            <a:endParaRPr lang="en-GB">
              <a:solidFill>
                <a:srgbClr val="BE0F34"/>
              </a:solidFill>
            </a:endParaRPr>
          </a:p>
        </p:txBody>
      </p:sp>
      <p:pic>
        <p:nvPicPr>
          <p:cNvPr id="7"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1627098"/>
            <a:ext cx="4669696" cy="2834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1"/>
          <p:cNvSpPr>
            <a:spLocks noChangeArrowheads="1"/>
          </p:cNvSpPr>
          <p:nvPr/>
        </p:nvSpPr>
        <p:spPr bwMode="auto">
          <a:xfrm>
            <a:off x="1223628" y="485199"/>
            <a:ext cx="653472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200" dirty="0"/>
              <a:t>NIHR Comprehensive Clinical Research Network (CCRN) funding (£/bed) in English acute NHS Trusts - Trusts sub-grouped as low (n = 35), as expected (n = 63) and, high (n = 42) mortality. For each group, the mean and 95% CI funding are shown. </a:t>
            </a:r>
          </a:p>
          <a:p>
            <a:pPr eaLnBrk="1" hangingPunct="1"/>
            <a:endParaRPr lang="en-GB" altLang="en-US" sz="1200" dirty="0"/>
          </a:p>
          <a:p>
            <a:pPr eaLnBrk="1" hangingPunct="1"/>
            <a:r>
              <a:rPr lang="en-GB" altLang="en-US" sz="1200" b="1" dirty="0"/>
              <a:t>“Research active Trusts had lower risk-adjusted mortality for acute admissions, which persisted after adjustment for staffing and other structural factors”</a:t>
            </a:r>
          </a:p>
        </p:txBody>
      </p:sp>
      <p:sp>
        <p:nvSpPr>
          <p:cNvPr id="9" name="Rectangle 8"/>
          <p:cNvSpPr/>
          <p:nvPr/>
        </p:nvSpPr>
        <p:spPr>
          <a:xfrm>
            <a:off x="1371600" y="4588737"/>
            <a:ext cx="6048671" cy="415498"/>
          </a:xfrm>
          <a:prstGeom prst="rect">
            <a:avLst/>
          </a:prstGeom>
        </p:spPr>
        <p:txBody>
          <a:bodyPr wrap="square">
            <a:spAutoFit/>
          </a:bodyPr>
          <a:lstStyle/>
          <a:p>
            <a:r>
              <a:rPr lang="pt-BR" sz="1050" dirty="0"/>
              <a:t>Source: Ozdemir BA,..Boaz A </a:t>
            </a:r>
            <a:r>
              <a:rPr lang="en-GB" sz="1050" dirty="0"/>
              <a:t>et al. (2015) Research Activity and the Association with Mortality. </a:t>
            </a:r>
            <a:r>
              <a:rPr lang="en-GB" sz="1050" i="1" dirty="0" err="1"/>
              <a:t>PLoS</a:t>
            </a:r>
            <a:r>
              <a:rPr lang="en-GB" sz="1050" i="1" dirty="0"/>
              <a:t> ONE </a:t>
            </a:r>
            <a:r>
              <a:rPr lang="en-GB" sz="1050" dirty="0"/>
              <a:t>10(2): e0118253. doi:10.1371/journal.pone.0118253</a:t>
            </a:r>
          </a:p>
        </p:txBody>
      </p:sp>
    </p:spTree>
    <p:extLst>
      <p:ext uri="{BB962C8B-B14F-4D97-AF65-F5344CB8AC3E}">
        <p14:creationId xmlns:p14="http://schemas.microsoft.com/office/powerpoint/2010/main" val="2036124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E0941-D842-0CD0-051D-1032CDEE1FB8}"/>
              </a:ext>
            </a:extLst>
          </p:cNvPr>
          <p:cNvSpPr>
            <a:spLocks noGrp="1"/>
          </p:cNvSpPr>
          <p:nvPr>
            <p:ph type="title"/>
          </p:nvPr>
        </p:nvSpPr>
        <p:spPr>
          <a:xfrm>
            <a:off x="228600" y="21482"/>
            <a:ext cx="8229600" cy="728265"/>
          </a:xfrm>
        </p:spPr>
        <p:txBody>
          <a:bodyPr/>
          <a:lstStyle/>
          <a:p>
            <a:r>
              <a:rPr lang="en-GB" dirty="0"/>
              <a:t>How do we build learning cultures?</a:t>
            </a:r>
          </a:p>
        </p:txBody>
      </p:sp>
      <p:pic>
        <p:nvPicPr>
          <p:cNvPr id="5" name="Content Placeholder 4">
            <a:extLst>
              <a:ext uri="{FF2B5EF4-FFF2-40B4-BE49-F238E27FC236}">
                <a16:creationId xmlns:a16="http://schemas.microsoft.com/office/drawing/2014/main" id="{6F188350-3717-6CF9-E404-9AA13AB59304}"/>
              </a:ext>
            </a:extLst>
          </p:cNvPr>
          <p:cNvPicPr>
            <a:picLocks noGrp="1" noChangeAspect="1"/>
          </p:cNvPicPr>
          <p:nvPr>
            <p:ph sz="half" idx="1"/>
          </p:nvPr>
        </p:nvPicPr>
        <p:blipFill rotWithShape="1">
          <a:blip r:embed="rId3"/>
          <a:srcRect l="2003" t="2587" r="6000" b="5317"/>
          <a:stretch/>
        </p:blipFill>
        <p:spPr>
          <a:xfrm>
            <a:off x="990600" y="895349"/>
            <a:ext cx="7010400" cy="4114801"/>
          </a:xfrm>
        </p:spPr>
      </p:pic>
    </p:spTree>
    <p:extLst>
      <p:ext uri="{BB962C8B-B14F-4D97-AF65-F5344CB8AC3E}">
        <p14:creationId xmlns:p14="http://schemas.microsoft.com/office/powerpoint/2010/main" val="220556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12"/>
          <p:cNvSpPr txBox="1">
            <a:spLocks noGrp="1"/>
          </p:cNvSpPr>
          <p:nvPr>
            <p:ph type="title"/>
          </p:nvPr>
        </p:nvSpPr>
        <p:spPr>
          <a:prstGeom prst="rect">
            <a:avLst/>
          </a:prstGeom>
          <a:noFill/>
          <a:ln>
            <a:noFill/>
          </a:ln>
        </p:spPr>
        <p:txBody>
          <a:bodyPr spcFirstLastPara="1" vert="horz" wrap="square" lIns="0" tIns="0" rIns="0" bIns="0" rtlCol="0" anchor="b" anchorCtr="0">
            <a:noAutofit/>
          </a:bodyPr>
          <a:lstStyle/>
          <a:p>
            <a:r>
              <a:rPr lang="en-US" dirty="0"/>
              <a:t>Thank you</a:t>
            </a:r>
            <a:endParaRPr dirty="0"/>
          </a:p>
        </p:txBody>
      </p:sp>
      <p:sp>
        <p:nvSpPr>
          <p:cNvPr id="347" name="Google Shape;347;p12"/>
          <p:cNvSpPr txBox="1">
            <a:spLocks noGrp="1"/>
          </p:cNvSpPr>
          <p:nvPr>
            <p:ph sz="half" idx="1"/>
          </p:nvPr>
        </p:nvSpPr>
        <p:spPr>
          <a:xfrm>
            <a:off x="152400" y="1809750"/>
            <a:ext cx="8229600" cy="3394472"/>
          </a:xfrm>
          <a:prstGeom prst="rect">
            <a:avLst/>
          </a:prstGeom>
          <a:noFill/>
          <a:ln>
            <a:noFill/>
          </a:ln>
        </p:spPr>
        <p:txBody>
          <a:bodyPr spcFirstLastPara="1" vert="horz" wrap="square" lIns="0" tIns="0" rIns="0" bIns="0" rtlCol="0" anchor="t" anchorCtr="0">
            <a:noAutofit/>
          </a:bodyPr>
          <a:lstStyle/>
          <a:p>
            <a:pPr marL="0" indent="0">
              <a:spcBef>
                <a:spcPts val="0"/>
              </a:spcBef>
            </a:pPr>
            <a:endParaRPr lang="en-US" dirty="0"/>
          </a:p>
          <a:p>
            <a:pPr marL="0" indent="0">
              <a:spcBef>
                <a:spcPts val="0"/>
              </a:spcBef>
            </a:pPr>
            <a:endParaRPr lang="en-US" dirty="0"/>
          </a:p>
          <a:p>
            <a:pPr marL="0" indent="0">
              <a:spcBef>
                <a:spcPts val="0"/>
              </a:spcBef>
            </a:pPr>
            <a:endParaRPr lang="en-US" dirty="0"/>
          </a:p>
          <a:p>
            <a:pPr marL="0" indent="0">
              <a:spcBef>
                <a:spcPts val="0"/>
              </a:spcBef>
            </a:pPr>
            <a:endParaRPr lang="en-US" dirty="0"/>
          </a:p>
          <a:p>
            <a:pPr marL="0" indent="0">
              <a:spcBef>
                <a:spcPts val="0"/>
              </a:spcBef>
            </a:pPr>
            <a:r>
              <a:rPr lang="en-GB" dirty="0">
                <a:hlinkClick r:id="rId3"/>
              </a:rPr>
              <a:t>Transforming Evidence (transforming-evidence.org)</a:t>
            </a:r>
            <a:endParaRPr lang="en-GB" dirty="0"/>
          </a:p>
          <a:p>
            <a:pPr marL="0" indent="0">
              <a:spcBef>
                <a:spcPts val="0"/>
              </a:spcBef>
            </a:pPr>
            <a:endParaRPr lang="en-US" dirty="0"/>
          </a:p>
          <a:p>
            <a:pPr marL="0" indent="0">
              <a:spcBef>
                <a:spcPts val="0"/>
              </a:spcBef>
            </a:pPr>
            <a:r>
              <a:rPr lang="en-US" dirty="0"/>
              <a:t>@transformUre</a:t>
            </a:r>
          </a:p>
          <a:p>
            <a:pPr marL="0" indent="0">
              <a:spcBef>
                <a:spcPts val="0"/>
              </a:spcBef>
            </a:pPr>
            <a:r>
              <a:rPr lang="en-US" dirty="0"/>
              <a:t>@AnnetteBoaz</a:t>
            </a:r>
          </a:p>
          <a:p>
            <a:pPr marL="0" indent="0">
              <a:spcBef>
                <a:spcPts val="0"/>
              </a:spcBef>
            </a:pPr>
            <a:r>
              <a:rPr lang="en-US" dirty="0"/>
              <a:t>Annette.Boaz@kcl.ac.uk</a:t>
            </a:r>
            <a:endParaRPr dirty="0"/>
          </a:p>
        </p:txBody>
      </p:sp>
      <p:pic>
        <p:nvPicPr>
          <p:cNvPr id="5" name="Picture 4" descr="Graphical user interface, text, website&#10;&#10;Description automatically generated">
            <a:extLst>
              <a:ext uri="{FF2B5EF4-FFF2-40B4-BE49-F238E27FC236}">
                <a16:creationId xmlns:a16="http://schemas.microsoft.com/office/drawing/2014/main" id="{86099AD0-B825-42E6-B246-4CA2F848EB23}"/>
              </a:ext>
            </a:extLst>
          </p:cNvPr>
          <p:cNvPicPr>
            <a:picLocks noChangeAspect="1"/>
          </p:cNvPicPr>
          <p:nvPr/>
        </p:nvPicPr>
        <p:blipFill rotWithShape="1">
          <a:blip r:embed="rId4"/>
          <a:srcRect l="1608" t="3501" b="7492"/>
          <a:stretch/>
        </p:blipFill>
        <p:spPr>
          <a:xfrm>
            <a:off x="4726458" y="895350"/>
            <a:ext cx="4292264" cy="1916581"/>
          </a:xfrm>
          <a:prstGeom prst="rect">
            <a:avLst/>
          </a:prstGeom>
        </p:spPr>
      </p:pic>
      <p:pic>
        <p:nvPicPr>
          <p:cNvPr id="4" name="Picture 3" descr="Graphical user interface, text, application&#10;&#10;Description automatically generated">
            <a:extLst>
              <a:ext uri="{FF2B5EF4-FFF2-40B4-BE49-F238E27FC236}">
                <a16:creationId xmlns:a16="http://schemas.microsoft.com/office/drawing/2014/main" id="{4938A955-8DC4-4618-AD86-761EB82869E6}"/>
              </a:ext>
            </a:extLst>
          </p:cNvPr>
          <p:cNvPicPr>
            <a:picLocks noChangeAspect="1"/>
          </p:cNvPicPr>
          <p:nvPr/>
        </p:nvPicPr>
        <p:blipFill>
          <a:blip r:embed="rId5"/>
          <a:stretch>
            <a:fillRect/>
          </a:stretch>
        </p:blipFill>
        <p:spPr>
          <a:xfrm>
            <a:off x="7343387" y="1996920"/>
            <a:ext cx="1693416" cy="302013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EA4ACF9-1D9A-EAA3-783B-218D1394BEFD}"/>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4997EBD9-3ED2-3AB9-92F8-9A8612B15520}"/>
              </a:ext>
            </a:extLst>
          </p:cNvPr>
          <p:cNvGrpSpPr/>
          <p:nvPr/>
        </p:nvGrpSpPr>
        <p:grpSpPr>
          <a:xfrm>
            <a:off x="482601" y="680641"/>
            <a:ext cx="8178799" cy="1567655"/>
            <a:chOff x="643467" y="2383896"/>
            <a:chExt cx="10905065" cy="2090207"/>
          </a:xfrm>
        </p:grpSpPr>
        <p:pic>
          <p:nvPicPr>
            <p:cNvPr id="6" name="Picture 5" descr="A group of people walking in a park&#10;&#10;Description automatically generated with low confidence">
              <a:extLst>
                <a:ext uri="{FF2B5EF4-FFF2-40B4-BE49-F238E27FC236}">
                  <a16:creationId xmlns:a16="http://schemas.microsoft.com/office/drawing/2014/main" id="{2C469F8B-6031-7155-0B75-3D2739FF9F5D}"/>
                </a:ext>
              </a:extLst>
            </p:cNvPr>
            <p:cNvPicPr/>
            <p:nvPr/>
          </p:nvPicPr>
          <p:blipFill>
            <a:blip r:embed="rId2"/>
            <a:stretch>
              <a:fillRect/>
            </a:stretch>
          </p:blipFill>
          <p:spPr>
            <a:xfrm>
              <a:off x="643467" y="2383896"/>
              <a:ext cx="5291666" cy="2090207"/>
            </a:xfrm>
            <a:prstGeom prst="rect">
              <a:avLst/>
            </a:prstGeom>
            <a:noFill/>
          </p:spPr>
        </p:pic>
        <p:pic>
          <p:nvPicPr>
            <p:cNvPr id="5" name="Picture 4" descr="A blue text on a black background&#10;&#10;Description automatically generated with low confidence">
              <a:extLst>
                <a:ext uri="{FF2B5EF4-FFF2-40B4-BE49-F238E27FC236}">
                  <a16:creationId xmlns:a16="http://schemas.microsoft.com/office/drawing/2014/main" id="{78F2C1DD-4336-6547-5E1A-4A7A296FFB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6865" y="2602178"/>
              <a:ext cx="5291667" cy="1653643"/>
            </a:xfrm>
            <a:prstGeom prst="rect">
              <a:avLst/>
            </a:prstGeom>
          </p:spPr>
        </p:pic>
      </p:grpSp>
      <p:sp>
        <p:nvSpPr>
          <p:cNvPr id="7" name="TextBox 6">
            <a:extLst>
              <a:ext uri="{FF2B5EF4-FFF2-40B4-BE49-F238E27FC236}">
                <a16:creationId xmlns:a16="http://schemas.microsoft.com/office/drawing/2014/main" id="{052CA548-8A61-2739-F1EA-44F4F63647E8}"/>
              </a:ext>
            </a:extLst>
          </p:cNvPr>
          <p:cNvSpPr txBox="1"/>
          <p:nvPr/>
        </p:nvSpPr>
        <p:spPr>
          <a:xfrm>
            <a:off x="742801" y="2571750"/>
            <a:ext cx="7918598" cy="181588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91BA"/>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91BA"/>
                </a:solidFill>
                <a:effectLst/>
                <a:uLnTx/>
                <a:uFillTx/>
                <a:latin typeface="Calibri" panose="020F0502020204030204"/>
                <a:ea typeface="+mn-ea"/>
                <a:cs typeface="+mn-cs"/>
              </a:rPr>
              <a:t>Q &amp; A and Discussion</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4400" b="1" dirty="0">
                <a:solidFill>
                  <a:srgbClr val="0091BA"/>
                </a:solidFill>
                <a:latin typeface="Calibri" panose="020F0502020204030204"/>
              </a:rPr>
              <a:t>Facilitator – Dr Jennifer Hanratty</a:t>
            </a:r>
            <a:endParaRPr kumimoji="0" lang="en-GB" sz="4400" b="1" i="0" u="none" strike="noStrike" kern="1200" cap="none" spc="0" normalizeH="0" baseline="0" noProof="0" dirty="0">
              <a:ln>
                <a:noFill/>
              </a:ln>
              <a:solidFill>
                <a:srgbClr val="0091BA"/>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0511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AF55F-C41B-61F4-28D5-AE44CFE5BBA8}"/>
              </a:ext>
            </a:extLst>
          </p:cNvPr>
          <p:cNvSpPr>
            <a:spLocks noGrp="1"/>
          </p:cNvSpPr>
          <p:nvPr>
            <p:ph type="title"/>
          </p:nvPr>
        </p:nvSpPr>
        <p:spPr/>
        <p:txBody>
          <a:bodyPr/>
          <a:lstStyle/>
          <a:p>
            <a:r>
              <a:rPr lang="en-US" b="1" dirty="0">
                <a:solidFill>
                  <a:srgbClr val="00586D"/>
                </a:solidFill>
                <a:latin typeface="+mn-lt"/>
              </a:rPr>
              <a:t>Heinrich Pyramid</a:t>
            </a:r>
            <a:endParaRPr lang="en-GB" dirty="0"/>
          </a:p>
        </p:txBody>
      </p:sp>
      <p:pic>
        <p:nvPicPr>
          <p:cNvPr id="4" name="Content Placeholder 4" descr="A pyramid of multicolored objects&#10;&#10;Description automatically generated">
            <a:extLst>
              <a:ext uri="{FF2B5EF4-FFF2-40B4-BE49-F238E27FC236}">
                <a16:creationId xmlns:a16="http://schemas.microsoft.com/office/drawing/2014/main" id="{38394146-5A57-50E1-607A-5113D068AF0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71093" y="1002324"/>
            <a:ext cx="4749401" cy="3384626"/>
          </a:xfrm>
        </p:spPr>
      </p:pic>
      <p:sp>
        <p:nvSpPr>
          <p:cNvPr id="5" name="Rectangle 4">
            <a:extLst>
              <a:ext uri="{FF2B5EF4-FFF2-40B4-BE49-F238E27FC236}">
                <a16:creationId xmlns:a16="http://schemas.microsoft.com/office/drawing/2014/main" id="{04E646B4-9C88-1899-4E0D-AC73F0DD2245}"/>
              </a:ext>
            </a:extLst>
          </p:cNvPr>
          <p:cNvSpPr/>
          <p:nvPr/>
        </p:nvSpPr>
        <p:spPr>
          <a:xfrm>
            <a:off x="2371093" y="1002324"/>
            <a:ext cx="1754258" cy="42203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Tree>
    <p:extLst>
      <p:ext uri="{BB962C8B-B14F-4D97-AF65-F5344CB8AC3E}">
        <p14:creationId xmlns:p14="http://schemas.microsoft.com/office/powerpoint/2010/main" val="2039989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2651A-904F-8080-9D8A-9761CA073BC0}"/>
              </a:ext>
            </a:extLst>
          </p:cNvPr>
          <p:cNvSpPr>
            <a:spLocks noGrp="1"/>
          </p:cNvSpPr>
          <p:nvPr>
            <p:ph type="title"/>
          </p:nvPr>
        </p:nvSpPr>
        <p:spPr/>
        <p:txBody>
          <a:bodyPr/>
          <a:lstStyle/>
          <a:p>
            <a:r>
              <a:rPr lang="en-US" b="1" dirty="0"/>
              <a:t>NIPSO Research Findings</a:t>
            </a:r>
            <a:endParaRPr lang="en-GB" b="1" dirty="0"/>
          </a:p>
        </p:txBody>
      </p:sp>
      <p:sp>
        <p:nvSpPr>
          <p:cNvPr id="3" name="Content Placeholder 2">
            <a:extLst>
              <a:ext uri="{FF2B5EF4-FFF2-40B4-BE49-F238E27FC236}">
                <a16:creationId xmlns:a16="http://schemas.microsoft.com/office/drawing/2014/main" id="{E88CE491-DE09-960E-E5BF-5BB5D8BC36C4}"/>
              </a:ext>
            </a:extLst>
          </p:cNvPr>
          <p:cNvSpPr>
            <a:spLocks noGrp="1"/>
          </p:cNvSpPr>
          <p:nvPr>
            <p:ph idx="1"/>
          </p:nvPr>
        </p:nvSpPr>
        <p:spPr/>
        <p:txBody>
          <a:bodyPr>
            <a:normAutofit/>
          </a:bodyPr>
          <a:lstStyle/>
          <a:p>
            <a:r>
              <a:rPr lang="en-US" dirty="0"/>
              <a:t>Only 30% of people who had received a poor public service complained</a:t>
            </a:r>
          </a:p>
          <a:p>
            <a:r>
              <a:rPr lang="en-US" dirty="0"/>
              <a:t>Of those that complained 60% reported the issue remained unresolved</a:t>
            </a:r>
          </a:p>
          <a:p>
            <a:r>
              <a:rPr lang="en-US" dirty="0"/>
              <a:t>Main reason for not complaining, wouldn’t make a difference</a:t>
            </a:r>
          </a:p>
          <a:p>
            <a:r>
              <a:rPr lang="en-US" dirty="0"/>
              <a:t>Some reported concern about repercussions </a:t>
            </a:r>
          </a:p>
          <a:p>
            <a:r>
              <a:rPr lang="en-US" dirty="0"/>
              <a:t>General feeling responses were not open and honest</a:t>
            </a:r>
          </a:p>
          <a:p>
            <a:r>
              <a:rPr lang="en-US" dirty="0"/>
              <a:t>Senior leadership support and a culture that values complaints critical to learning</a:t>
            </a:r>
          </a:p>
          <a:p>
            <a:endParaRPr lang="en-US" dirty="0"/>
          </a:p>
          <a:p>
            <a:endParaRPr lang="en-GB" dirty="0"/>
          </a:p>
          <a:p>
            <a:pPr marL="0" indent="0">
              <a:buNone/>
            </a:pPr>
            <a:endParaRPr lang="en-GB" dirty="0"/>
          </a:p>
        </p:txBody>
      </p:sp>
    </p:spTree>
    <p:extLst>
      <p:ext uri="{BB962C8B-B14F-4D97-AF65-F5344CB8AC3E}">
        <p14:creationId xmlns:p14="http://schemas.microsoft.com/office/powerpoint/2010/main" val="503979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2651A-904F-8080-9D8A-9761CA073BC0}"/>
              </a:ext>
            </a:extLst>
          </p:cNvPr>
          <p:cNvSpPr>
            <a:spLocks noGrp="1"/>
          </p:cNvSpPr>
          <p:nvPr>
            <p:ph type="title"/>
          </p:nvPr>
        </p:nvSpPr>
        <p:spPr/>
        <p:txBody>
          <a:bodyPr/>
          <a:lstStyle/>
          <a:p>
            <a:r>
              <a:rPr lang="en-US" b="1" dirty="0"/>
              <a:t>Learning From Complaints NIPSO Review</a:t>
            </a:r>
            <a:endParaRPr lang="en-GB" b="1" dirty="0"/>
          </a:p>
        </p:txBody>
      </p:sp>
      <p:sp>
        <p:nvSpPr>
          <p:cNvPr id="3" name="Content Placeholder 2">
            <a:extLst>
              <a:ext uri="{FF2B5EF4-FFF2-40B4-BE49-F238E27FC236}">
                <a16:creationId xmlns:a16="http://schemas.microsoft.com/office/drawing/2014/main" id="{E88CE491-DE09-960E-E5BF-5BB5D8BC36C4}"/>
              </a:ext>
            </a:extLst>
          </p:cNvPr>
          <p:cNvSpPr>
            <a:spLocks noGrp="1"/>
          </p:cNvSpPr>
          <p:nvPr>
            <p:ph idx="1"/>
          </p:nvPr>
        </p:nvSpPr>
        <p:spPr/>
        <p:txBody>
          <a:bodyPr/>
          <a:lstStyle/>
          <a:p>
            <a:r>
              <a:rPr lang="en-US" dirty="0"/>
              <a:t>Leadership and Culture</a:t>
            </a:r>
          </a:p>
          <a:p>
            <a:r>
              <a:rPr lang="en-US" dirty="0"/>
              <a:t>Obtaining Service user feedback</a:t>
            </a:r>
          </a:p>
          <a:p>
            <a:r>
              <a:rPr lang="en-US" dirty="0"/>
              <a:t>Recording, Analysing and Reporting</a:t>
            </a:r>
          </a:p>
          <a:p>
            <a:r>
              <a:rPr lang="en-US" dirty="0"/>
              <a:t>Implementation/Improvement</a:t>
            </a:r>
          </a:p>
          <a:p>
            <a:r>
              <a:rPr lang="en-US" dirty="0"/>
              <a:t>Dissemination</a:t>
            </a:r>
          </a:p>
          <a:p>
            <a:r>
              <a:rPr lang="en-US" dirty="0"/>
              <a:t>Evaluation</a:t>
            </a:r>
            <a:endParaRPr lang="en-GB" dirty="0"/>
          </a:p>
          <a:p>
            <a:pPr marL="0" indent="0">
              <a:buNone/>
            </a:pPr>
            <a:endParaRPr lang="en-GB" dirty="0"/>
          </a:p>
        </p:txBody>
      </p:sp>
    </p:spTree>
    <p:extLst>
      <p:ext uri="{BB962C8B-B14F-4D97-AF65-F5344CB8AC3E}">
        <p14:creationId xmlns:p14="http://schemas.microsoft.com/office/powerpoint/2010/main" val="1125522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2651A-904F-8080-9D8A-9761CA073BC0}"/>
              </a:ext>
            </a:extLst>
          </p:cNvPr>
          <p:cNvSpPr>
            <a:spLocks noGrp="1"/>
          </p:cNvSpPr>
          <p:nvPr>
            <p:ph type="title"/>
          </p:nvPr>
        </p:nvSpPr>
        <p:spPr/>
        <p:txBody>
          <a:bodyPr/>
          <a:lstStyle/>
          <a:p>
            <a:r>
              <a:rPr lang="en-US" b="1" dirty="0"/>
              <a:t>Leadership and Culture</a:t>
            </a:r>
            <a:endParaRPr lang="en-GB" b="1" dirty="0"/>
          </a:p>
        </p:txBody>
      </p:sp>
      <p:sp>
        <p:nvSpPr>
          <p:cNvPr id="3" name="Content Placeholder 2">
            <a:extLst>
              <a:ext uri="{FF2B5EF4-FFF2-40B4-BE49-F238E27FC236}">
                <a16:creationId xmlns:a16="http://schemas.microsoft.com/office/drawing/2014/main" id="{E88CE491-DE09-960E-E5BF-5BB5D8BC36C4}"/>
              </a:ext>
            </a:extLst>
          </p:cNvPr>
          <p:cNvSpPr>
            <a:spLocks noGrp="1"/>
          </p:cNvSpPr>
          <p:nvPr>
            <p:ph idx="1"/>
          </p:nvPr>
        </p:nvSpPr>
        <p:spPr>
          <a:xfrm>
            <a:off x="628650" y="1047750"/>
            <a:ext cx="7886700" cy="3263504"/>
          </a:xfrm>
        </p:spPr>
        <p:txBody>
          <a:bodyPr>
            <a:normAutofit/>
          </a:bodyPr>
          <a:lstStyle/>
          <a:p>
            <a:r>
              <a:rPr lang="en-US" dirty="0"/>
              <a:t>Embed a culture of learning</a:t>
            </a:r>
          </a:p>
          <a:p>
            <a:r>
              <a:rPr lang="en-US" dirty="0"/>
              <a:t>Promote the benefits of a learning culture to</a:t>
            </a:r>
          </a:p>
          <a:p>
            <a:pPr lvl="1"/>
            <a:r>
              <a:rPr lang="en-US" dirty="0"/>
              <a:t>drive improvement</a:t>
            </a:r>
          </a:p>
          <a:p>
            <a:pPr lvl="1"/>
            <a:r>
              <a:rPr lang="en-US" dirty="0"/>
              <a:t>motivate staff</a:t>
            </a:r>
          </a:p>
          <a:p>
            <a:pPr lvl="1"/>
            <a:r>
              <a:rPr lang="en-US" dirty="0"/>
              <a:t>Increase public trust</a:t>
            </a:r>
          </a:p>
          <a:p>
            <a:r>
              <a:rPr lang="en-US" dirty="0"/>
              <a:t>Learning culture underpinned by a committed leadership</a:t>
            </a:r>
          </a:p>
          <a:p>
            <a:r>
              <a:rPr lang="en-US" dirty="0"/>
              <a:t>Leadership actively involved in complaints and learning</a:t>
            </a:r>
          </a:p>
          <a:p>
            <a:r>
              <a:rPr lang="en-US" dirty="0"/>
              <a:t>Complaints procedures support a ‘just culture’</a:t>
            </a:r>
          </a:p>
          <a:p>
            <a:r>
              <a:rPr lang="en-US" dirty="0"/>
              <a:t>Use outreach, patient forums and complaint clinics</a:t>
            </a:r>
          </a:p>
          <a:p>
            <a:endParaRPr lang="en-GB" dirty="0"/>
          </a:p>
          <a:p>
            <a:pPr marL="0" indent="0">
              <a:buNone/>
            </a:pPr>
            <a:endParaRPr lang="en-GB" dirty="0"/>
          </a:p>
        </p:txBody>
      </p:sp>
    </p:spTree>
    <p:extLst>
      <p:ext uri="{BB962C8B-B14F-4D97-AF65-F5344CB8AC3E}">
        <p14:creationId xmlns:p14="http://schemas.microsoft.com/office/powerpoint/2010/main" val="1603122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2651A-904F-8080-9D8A-9761CA073BC0}"/>
              </a:ext>
            </a:extLst>
          </p:cNvPr>
          <p:cNvSpPr>
            <a:spLocks noGrp="1"/>
          </p:cNvSpPr>
          <p:nvPr>
            <p:ph type="title"/>
          </p:nvPr>
        </p:nvSpPr>
        <p:spPr/>
        <p:txBody>
          <a:bodyPr/>
          <a:lstStyle/>
          <a:p>
            <a:r>
              <a:rPr lang="en-US" b="1" dirty="0"/>
              <a:t>Complaints and Service User Feedback</a:t>
            </a:r>
            <a:endParaRPr lang="en-GB" b="1" dirty="0"/>
          </a:p>
        </p:txBody>
      </p:sp>
      <p:sp>
        <p:nvSpPr>
          <p:cNvPr id="3" name="Content Placeholder 2">
            <a:extLst>
              <a:ext uri="{FF2B5EF4-FFF2-40B4-BE49-F238E27FC236}">
                <a16:creationId xmlns:a16="http://schemas.microsoft.com/office/drawing/2014/main" id="{E88CE491-DE09-960E-E5BF-5BB5D8BC36C4}"/>
              </a:ext>
            </a:extLst>
          </p:cNvPr>
          <p:cNvSpPr>
            <a:spLocks noGrp="1"/>
          </p:cNvSpPr>
          <p:nvPr>
            <p:ph idx="1"/>
          </p:nvPr>
        </p:nvSpPr>
        <p:spPr/>
        <p:txBody>
          <a:bodyPr/>
          <a:lstStyle/>
          <a:p>
            <a:r>
              <a:rPr lang="en-US" dirty="0"/>
              <a:t>Develop an integrated approach involving triangulation</a:t>
            </a:r>
          </a:p>
          <a:p>
            <a:endParaRPr lang="en-US" dirty="0"/>
          </a:p>
          <a:p>
            <a:r>
              <a:rPr lang="en-US" dirty="0"/>
              <a:t>Use both quantitative and qualitative methods to capture feedback</a:t>
            </a:r>
          </a:p>
          <a:p>
            <a:pPr marL="0" indent="0">
              <a:buNone/>
            </a:pPr>
            <a:r>
              <a:rPr lang="en-US" dirty="0"/>
              <a:t> </a:t>
            </a:r>
          </a:p>
          <a:p>
            <a:r>
              <a:rPr lang="en-US" dirty="0"/>
              <a:t>Embed service user participation during complaints process</a:t>
            </a:r>
          </a:p>
          <a:p>
            <a:pPr marL="0" indent="0">
              <a:buNone/>
            </a:pPr>
            <a:endParaRPr lang="en-US" dirty="0"/>
          </a:p>
          <a:p>
            <a:r>
              <a:rPr lang="en-US" dirty="0"/>
              <a:t>Use a co-production approach in collection and feedback of data</a:t>
            </a:r>
            <a:endParaRPr lang="en-GB" dirty="0"/>
          </a:p>
          <a:p>
            <a:pPr marL="0" indent="0">
              <a:buNone/>
            </a:pPr>
            <a:endParaRPr lang="en-GB" dirty="0"/>
          </a:p>
        </p:txBody>
      </p:sp>
    </p:spTree>
    <p:extLst>
      <p:ext uri="{BB962C8B-B14F-4D97-AF65-F5344CB8AC3E}">
        <p14:creationId xmlns:p14="http://schemas.microsoft.com/office/powerpoint/2010/main" val="447232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2651A-904F-8080-9D8A-9761CA073BC0}"/>
              </a:ext>
            </a:extLst>
          </p:cNvPr>
          <p:cNvSpPr>
            <a:spLocks noGrp="1"/>
          </p:cNvSpPr>
          <p:nvPr>
            <p:ph type="title"/>
          </p:nvPr>
        </p:nvSpPr>
        <p:spPr/>
        <p:txBody>
          <a:bodyPr/>
          <a:lstStyle/>
          <a:p>
            <a:r>
              <a:rPr lang="en-US" b="1" dirty="0"/>
              <a:t>Recording Analysing and Reporting</a:t>
            </a:r>
            <a:endParaRPr lang="en-GB" b="1" dirty="0"/>
          </a:p>
        </p:txBody>
      </p:sp>
      <p:sp>
        <p:nvSpPr>
          <p:cNvPr id="3" name="Content Placeholder 2">
            <a:extLst>
              <a:ext uri="{FF2B5EF4-FFF2-40B4-BE49-F238E27FC236}">
                <a16:creationId xmlns:a16="http://schemas.microsoft.com/office/drawing/2014/main" id="{E88CE491-DE09-960E-E5BF-5BB5D8BC36C4}"/>
              </a:ext>
            </a:extLst>
          </p:cNvPr>
          <p:cNvSpPr>
            <a:spLocks noGrp="1"/>
          </p:cNvSpPr>
          <p:nvPr>
            <p:ph idx="1"/>
          </p:nvPr>
        </p:nvSpPr>
        <p:spPr>
          <a:xfrm>
            <a:off x="627116" y="1200150"/>
            <a:ext cx="7886700" cy="3263504"/>
          </a:xfrm>
        </p:spPr>
        <p:txBody>
          <a:bodyPr>
            <a:normAutofit fontScale="85000" lnSpcReduction="20000"/>
          </a:bodyPr>
          <a:lstStyle/>
          <a:p>
            <a:r>
              <a:rPr lang="en-US" dirty="0"/>
              <a:t>Data analysis and reporting strategy</a:t>
            </a:r>
          </a:p>
          <a:p>
            <a:r>
              <a:rPr lang="en-US" dirty="0"/>
              <a:t>Utilise a centralised system</a:t>
            </a:r>
          </a:p>
          <a:p>
            <a:r>
              <a:rPr lang="en-US" dirty="0"/>
              <a:t>Dedicated analytics staff</a:t>
            </a:r>
          </a:p>
          <a:p>
            <a:r>
              <a:rPr lang="en-US" dirty="0"/>
              <a:t>Consistent and standardised approach within organisations and across the sector </a:t>
            </a:r>
          </a:p>
          <a:p>
            <a:r>
              <a:rPr lang="en-US" dirty="0"/>
              <a:t>Regular and systematic review to identify key themes and patterns</a:t>
            </a:r>
          </a:p>
          <a:p>
            <a:r>
              <a:rPr lang="en-US" dirty="0"/>
              <a:t>Collate demographic data from complaints including</a:t>
            </a:r>
          </a:p>
          <a:p>
            <a:pPr lvl="1"/>
            <a:r>
              <a:rPr lang="en-US" dirty="0"/>
              <a:t>age</a:t>
            </a:r>
          </a:p>
          <a:p>
            <a:pPr lvl="1"/>
            <a:r>
              <a:rPr lang="en-US" dirty="0"/>
              <a:t>gender</a:t>
            </a:r>
          </a:p>
          <a:p>
            <a:pPr lvl="1"/>
            <a:r>
              <a:rPr lang="en-US" dirty="0"/>
              <a:t>disability </a:t>
            </a:r>
          </a:p>
          <a:p>
            <a:pPr lvl="1"/>
            <a:r>
              <a:rPr lang="en-US" dirty="0"/>
              <a:t>sexual orientation</a:t>
            </a:r>
          </a:p>
          <a:p>
            <a:pPr lvl="1"/>
            <a:r>
              <a:rPr lang="en-US" dirty="0"/>
              <a:t>ethnicity</a:t>
            </a:r>
          </a:p>
          <a:p>
            <a:r>
              <a:rPr lang="en-GB" dirty="0"/>
              <a:t>Undertake analysis to identify gaps in above data and address where identified</a:t>
            </a:r>
          </a:p>
          <a:p>
            <a:pPr marL="0" indent="0">
              <a:buNone/>
            </a:pPr>
            <a:endParaRPr lang="en-GB" dirty="0"/>
          </a:p>
        </p:txBody>
      </p:sp>
    </p:spTree>
    <p:extLst>
      <p:ext uri="{BB962C8B-B14F-4D97-AF65-F5344CB8AC3E}">
        <p14:creationId xmlns:p14="http://schemas.microsoft.com/office/powerpoint/2010/main" val="2777477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2651A-904F-8080-9D8A-9761CA073BC0}"/>
              </a:ext>
            </a:extLst>
          </p:cNvPr>
          <p:cNvSpPr>
            <a:spLocks noGrp="1"/>
          </p:cNvSpPr>
          <p:nvPr>
            <p:ph type="title"/>
          </p:nvPr>
        </p:nvSpPr>
        <p:spPr/>
        <p:txBody>
          <a:bodyPr/>
          <a:lstStyle/>
          <a:p>
            <a:r>
              <a:rPr lang="en-US" b="1" dirty="0"/>
              <a:t>Implementation and Improvement</a:t>
            </a:r>
            <a:endParaRPr lang="en-GB" b="1" dirty="0"/>
          </a:p>
        </p:txBody>
      </p:sp>
      <p:sp>
        <p:nvSpPr>
          <p:cNvPr id="3" name="Content Placeholder 2">
            <a:extLst>
              <a:ext uri="{FF2B5EF4-FFF2-40B4-BE49-F238E27FC236}">
                <a16:creationId xmlns:a16="http://schemas.microsoft.com/office/drawing/2014/main" id="{E88CE491-DE09-960E-E5BF-5BB5D8BC36C4}"/>
              </a:ext>
            </a:extLst>
          </p:cNvPr>
          <p:cNvSpPr>
            <a:spLocks noGrp="1"/>
          </p:cNvSpPr>
          <p:nvPr>
            <p:ph idx="1"/>
          </p:nvPr>
        </p:nvSpPr>
        <p:spPr/>
        <p:txBody>
          <a:bodyPr>
            <a:normAutofit/>
          </a:bodyPr>
          <a:lstStyle/>
          <a:p>
            <a:r>
              <a:rPr lang="en-US" dirty="0"/>
              <a:t>Improvement plan and governance framework</a:t>
            </a:r>
          </a:p>
          <a:p>
            <a:r>
              <a:rPr lang="en-US" dirty="0"/>
              <a:t>Complaints analysis reports, and user feedback at SMT and Board</a:t>
            </a:r>
          </a:p>
          <a:p>
            <a:r>
              <a:rPr lang="en-US" dirty="0"/>
              <a:t>Clear processes to capture and monitor commissioned services</a:t>
            </a:r>
          </a:p>
          <a:p>
            <a:r>
              <a:rPr lang="en-US" dirty="0"/>
              <a:t>Share learning from complaints with staff/practitioners</a:t>
            </a:r>
          </a:p>
          <a:p>
            <a:r>
              <a:rPr lang="en-US" dirty="0"/>
              <a:t>Provide tools, time and training to implement change</a:t>
            </a:r>
          </a:p>
          <a:p>
            <a:r>
              <a:rPr lang="en-US" dirty="0"/>
              <a:t>Share learning with key external groups</a:t>
            </a:r>
          </a:p>
          <a:p>
            <a:r>
              <a:rPr lang="en-US" dirty="0"/>
              <a:t>Seek feedback from complainants on your complaints process to inform learning and improvement</a:t>
            </a:r>
          </a:p>
          <a:p>
            <a:endParaRPr lang="en-GB" dirty="0"/>
          </a:p>
          <a:p>
            <a:pPr marL="0" indent="0">
              <a:buNone/>
            </a:pPr>
            <a:endParaRPr lang="en-GB" dirty="0"/>
          </a:p>
        </p:txBody>
      </p:sp>
    </p:spTree>
    <p:extLst>
      <p:ext uri="{BB962C8B-B14F-4D97-AF65-F5344CB8AC3E}">
        <p14:creationId xmlns:p14="http://schemas.microsoft.com/office/powerpoint/2010/main" val="1477611561"/>
      </p:ext>
    </p:extLst>
  </p:cSld>
  <p:clrMapOvr>
    <a:masterClrMapping/>
  </p:clrMapOvr>
</p:sld>
</file>

<file path=ppt/theme/theme1.xml><?xml version="1.0" encoding="utf-8"?>
<a:theme xmlns:a="http://schemas.openxmlformats.org/drawingml/2006/main" name="King's standar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13065</TotalTime>
  <Words>1192</Words>
  <Application>Microsoft Office PowerPoint</Application>
  <PresentationFormat>On-screen Show (16:9)</PresentationFormat>
  <Paragraphs>153</Paragraphs>
  <Slides>25</Slides>
  <Notes>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25</vt:i4>
      </vt:variant>
    </vt:vector>
  </HeadingPairs>
  <TitlesOfParts>
    <vt:vector size="37" baseType="lpstr">
      <vt:lpstr>Arial</vt:lpstr>
      <vt:lpstr>Calibri</vt:lpstr>
      <vt:lpstr>Calibri  </vt:lpstr>
      <vt:lpstr>Calibri Light</vt:lpstr>
      <vt:lpstr>Constantia</vt:lpstr>
      <vt:lpstr>Corbel</vt:lpstr>
      <vt:lpstr>Georgia</vt:lpstr>
      <vt:lpstr>Impact</vt:lpstr>
      <vt:lpstr>Open Sans</vt:lpstr>
      <vt:lpstr>Open Sans</vt:lpstr>
      <vt:lpstr>King's standard</vt:lpstr>
      <vt:lpstr>Office Theme</vt:lpstr>
      <vt:lpstr>PowerPoint Presentation</vt:lpstr>
      <vt:lpstr>PowerPoint Presentation</vt:lpstr>
      <vt:lpstr>Heinrich Pyramid</vt:lpstr>
      <vt:lpstr>NIPSO Research Findings</vt:lpstr>
      <vt:lpstr>Learning From Complaints NIPSO Review</vt:lpstr>
      <vt:lpstr>Leadership and Culture</vt:lpstr>
      <vt:lpstr>Complaints and Service User Feedback</vt:lpstr>
      <vt:lpstr>Recording Analysing and Reporting</vt:lpstr>
      <vt:lpstr>Implementation and Improvement</vt:lpstr>
      <vt:lpstr>Dissemination</vt:lpstr>
      <vt:lpstr>Evaluation</vt:lpstr>
      <vt:lpstr>PowerPoint Presentation</vt:lpstr>
      <vt:lpstr>NIPSO Statement of Complaint Handling Principles</vt:lpstr>
      <vt:lpstr>Aims of NIPSO’s Complaint Standards Approach</vt:lpstr>
      <vt:lpstr>PowerPoint Presentation</vt:lpstr>
      <vt:lpstr> IMPLEMENTING AN EFFECTIVE LEARNING CULTURE  </vt:lpstr>
      <vt:lpstr>There are many challenges to building an effective learning culture…</vt:lpstr>
      <vt:lpstr>Opportunities for individuals</vt:lpstr>
      <vt:lpstr>How do organisations use the new capacities of their staff? </vt:lpstr>
      <vt:lpstr>What happens if we build research engagement into healthcare organisations?</vt:lpstr>
      <vt:lpstr>Lower mortality and research active hospitals</vt:lpstr>
      <vt:lpstr>Lower mortality and research active hospitals</vt:lpstr>
      <vt:lpstr>How do we build learning cultures?</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Stories of dementia</dc:title>
  <dc:creator>jill manthorpe</dc:creator>
  <cp:lastModifiedBy>Healy, Julie</cp:lastModifiedBy>
  <cp:revision>84</cp:revision>
  <dcterms:created xsi:type="dcterms:W3CDTF">2020-10-27T22:47:25Z</dcterms:created>
  <dcterms:modified xsi:type="dcterms:W3CDTF">2024-09-13T14:31:46Z</dcterms:modified>
</cp:coreProperties>
</file>