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33.jpg" ContentType="image/jpg"/>
  <Override PartName="/ppt/media/image42.jpg" ContentType="image/jpg"/>
  <Override PartName="/ppt/media/image43.jpg" ContentType="image/jpg"/>
  <Override PartName="/ppt/media/image44.jpg" ContentType="image/jpg"/>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8" r:id="rId5"/>
    <p:sldMasterId id="2147483691" r:id="rId6"/>
    <p:sldMasterId id="2147483703" r:id="rId7"/>
  </p:sldMasterIdLst>
  <p:notesMasterIdLst>
    <p:notesMasterId r:id="rId39"/>
  </p:notesMasterIdLst>
  <p:handoutMasterIdLst>
    <p:handoutMasterId r:id="rId40"/>
  </p:handoutMasterIdLst>
  <p:sldIdLst>
    <p:sldId id="691" r:id="rId8"/>
    <p:sldId id="256" r:id="rId9"/>
    <p:sldId id="298" r:id="rId10"/>
    <p:sldId id="695" r:id="rId11"/>
    <p:sldId id="258" r:id="rId12"/>
    <p:sldId id="299" r:id="rId13"/>
    <p:sldId id="300" r:id="rId14"/>
    <p:sldId id="301" r:id="rId15"/>
    <p:sldId id="302" r:id="rId16"/>
    <p:sldId id="262" r:id="rId17"/>
    <p:sldId id="692" r:id="rId18"/>
    <p:sldId id="363" r:id="rId19"/>
    <p:sldId id="374" r:id="rId20"/>
    <p:sldId id="364" r:id="rId21"/>
    <p:sldId id="375" r:id="rId22"/>
    <p:sldId id="689" r:id="rId23"/>
    <p:sldId id="376" r:id="rId24"/>
    <p:sldId id="312" r:id="rId25"/>
    <p:sldId id="604" r:id="rId26"/>
    <p:sldId id="366" r:id="rId27"/>
    <p:sldId id="278" r:id="rId28"/>
    <p:sldId id="665" r:id="rId29"/>
    <p:sldId id="666" r:id="rId30"/>
    <p:sldId id="687" r:id="rId31"/>
    <p:sldId id="686" r:id="rId32"/>
    <p:sldId id="377" r:id="rId33"/>
    <p:sldId id="688" r:id="rId34"/>
    <p:sldId id="340" r:id="rId35"/>
    <p:sldId id="693" r:id="rId36"/>
    <p:sldId id="694" r:id="rId37"/>
    <p:sldId id="25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29" userDrawn="1">
          <p15:clr>
            <a:srgbClr val="A4A3A4"/>
          </p15:clr>
        </p15:guide>
        <p15:guide id="2" pos="728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0E3B"/>
    <a:srgbClr val="009FDF"/>
    <a:srgbClr val="0095D5"/>
    <a:srgbClr val="041E42"/>
    <a:srgbClr val="2338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91EC59-14FD-4687-B483-304DA55F7CF9}" v="2" dt="2024-03-05T14:43:35.7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66" autoAdjust="0"/>
    <p:restoredTop sz="94718"/>
  </p:normalViewPr>
  <p:slideViewPr>
    <p:cSldViewPr snapToGrid="0" snapToObjects="1">
      <p:cViewPr varScale="1">
        <p:scale>
          <a:sx n="73" d="100"/>
          <a:sy n="73" d="100"/>
        </p:scale>
        <p:origin x="684" y="36"/>
      </p:cViewPr>
      <p:guideLst>
        <p:guide orient="horz" pos="3929"/>
        <p:guide pos="7287"/>
      </p:guideLst>
    </p:cSldViewPr>
  </p:slideViewPr>
  <p:notesTextViewPr>
    <p:cViewPr>
      <p:scale>
        <a:sx n="3" d="2"/>
        <a:sy n="3" d="2"/>
      </p:scale>
      <p:origin x="0" y="0"/>
    </p:cViewPr>
  </p:notesTextViewPr>
  <p:sorterViewPr>
    <p:cViewPr>
      <p:scale>
        <a:sx n="1" d="1"/>
        <a:sy n="1" d="1"/>
      </p:scale>
      <p:origin x="0" y="-600"/>
    </p:cViewPr>
  </p:sorterViewPr>
  <p:notesViewPr>
    <p:cSldViewPr snapToGrid="0" snapToObjects="1">
      <p:cViewPr varScale="1">
        <p:scale>
          <a:sx n="86" d="100"/>
          <a:sy n="86" d="100"/>
        </p:scale>
        <p:origin x="300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handoutMaster" Target="handoutMasters/handoutMaster1.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ECE3D9-6000-45D2-96FD-24A5CC8A896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ADF3892-9B9A-4EB6-A135-0CBC69C5B4F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26809E-A18B-4FA1-8376-36359C959F1C}" type="datetimeFigureOut">
              <a:rPr lang="en-US" smtClean="0"/>
              <a:t>9/13/2024</a:t>
            </a:fld>
            <a:endParaRPr lang="en-US"/>
          </a:p>
        </p:txBody>
      </p:sp>
      <p:sp>
        <p:nvSpPr>
          <p:cNvPr id="4" name="Footer Placeholder 3">
            <a:extLst>
              <a:ext uri="{FF2B5EF4-FFF2-40B4-BE49-F238E27FC236}">
                <a16:creationId xmlns:a16="http://schemas.microsoft.com/office/drawing/2014/main" id="{28D1BD5A-82D6-4DA2-8350-F35462BCE9A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ABB094A-4C9B-45E0-B065-A8A38F3DE1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D03122D-34CF-476D-8107-C9A8B049E705}" type="slidenum">
              <a:rPr lang="en-US" smtClean="0"/>
              <a:t>‹#›</a:t>
            </a:fld>
            <a:endParaRPr lang="en-US"/>
          </a:p>
        </p:txBody>
      </p:sp>
    </p:spTree>
    <p:extLst>
      <p:ext uri="{BB962C8B-B14F-4D97-AF65-F5344CB8AC3E}">
        <p14:creationId xmlns:p14="http://schemas.microsoft.com/office/powerpoint/2010/main" val="26860549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9F1153-C708-4CDD-BFA5-A0E3EB255E6E}" type="datetimeFigureOut">
              <a:rPr lang="en-GB" smtClean="0"/>
              <a:t>13/09/2024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8C433D-DE44-4612-A678-489EE6407175}" type="slidenum">
              <a:rPr lang="en-GB" smtClean="0"/>
              <a:t>‹#›</a:t>
            </a:fld>
            <a:endParaRPr lang="en-GB"/>
          </a:p>
        </p:txBody>
      </p:sp>
    </p:spTree>
    <p:extLst>
      <p:ext uri="{BB962C8B-B14F-4D97-AF65-F5344CB8AC3E}">
        <p14:creationId xmlns:p14="http://schemas.microsoft.com/office/powerpoint/2010/main" val="1472102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E4CDB-976A-FDFC-98F8-BAE4218757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82ED6B-61F2-3545-6E35-B1D86DBC40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73B640-1BB3-8B1D-3A83-8EC2A2AB1968}"/>
              </a:ext>
            </a:extLst>
          </p:cNvPr>
          <p:cNvSpPr>
            <a:spLocks noGrp="1"/>
          </p:cNvSpPr>
          <p:nvPr>
            <p:ph type="body" idx="1"/>
          </p:nvPr>
        </p:nvSpPr>
        <p:spPr/>
        <p:txBody>
          <a:bodyPr/>
          <a:lstStyle/>
          <a:p>
            <a:r>
              <a:rPr lang="en-GB" sz="1200" kern="100" dirty="0">
                <a:effectLst/>
                <a:latin typeface="Arial" panose="020B0604020202020204" pitchFamily="34" charset="0"/>
                <a:ea typeface="Calibri" panose="020F0502020204030204" pitchFamily="34" charset="0"/>
              </a:rPr>
              <a:t>The Professional Standards Authority (PSA) is a UK-wide body that oversees the work of 10 regulators of health and care professionals. These regulators include the Pharmaceutical Society of Northern Ireland, GMC, NMC, GDC etc. We do not have a role in regulating places or systems. Our focus is on public protection. </a:t>
            </a:r>
          </a:p>
          <a:p>
            <a:r>
              <a:rPr lang="en-GB" sz="1200" kern="100" dirty="0">
                <a:effectLst/>
                <a:latin typeface="Arial" panose="020B0604020202020204" pitchFamily="34" charset="0"/>
                <a:ea typeface="Calibri" panose="020F0502020204030204" pitchFamily="34" charset="0"/>
              </a:rPr>
              <a:t>Our work can be split into key areas:</a:t>
            </a:r>
          </a:p>
          <a:p>
            <a:pPr marL="342900" lvl="0" indent="-342900">
              <a:buFont typeface="Symbol" panose="05050102010706020507" pitchFamily="18" charset="2"/>
              <a:buChar char=""/>
            </a:pPr>
            <a:r>
              <a:rPr lang="en-GB" sz="1200" kern="150" dirty="0">
                <a:effectLst/>
                <a:latin typeface="Arial" panose="020B0604020202020204" pitchFamily="34" charset="0"/>
                <a:ea typeface="Calibri" panose="020F0502020204030204" pitchFamily="34" charset="0"/>
                <a:cs typeface="Times New Roman" panose="02020603050405020304" pitchFamily="18" charset="0"/>
              </a:rPr>
              <a:t>Assessing regulators against our Standards of Good Regulation on an annual basis to ensure they are regulating effectively in the public interest. We have 18 Standards, one of which focuses on equality, diversity and inclusion, and the regulators’ work to identify and address unfairness and inequalities. </a:t>
            </a:r>
          </a:p>
          <a:p>
            <a:pPr marL="342900" lvl="0" indent="-342900">
              <a:buFont typeface="Symbol" panose="05050102010706020507" pitchFamily="18" charset="2"/>
              <a:buChar char=""/>
            </a:pPr>
            <a:r>
              <a:rPr lang="en-GB" sz="1200" kern="150" dirty="0">
                <a:effectLst/>
                <a:latin typeface="Arial" panose="020B0604020202020204" pitchFamily="34" charset="0"/>
                <a:ea typeface="Calibri" panose="020F0502020204030204" pitchFamily="34" charset="0"/>
                <a:cs typeface="Times New Roman" panose="02020603050405020304" pitchFamily="18" charset="0"/>
              </a:rPr>
              <a:t>Reviewing the outcomes of all final fitness to practise hearings across the 10 regulators to ensure the outcomes of these are sufficient for public protection. We can refer cases to the courts if we do not consider the outcomes to be sufficient. </a:t>
            </a:r>
          </a:p>
          <a:p>
            <a:pPr marL="342900" lvl="0" indent="-342900">
              <a:buFont typeface="Symbol" panose="05050102010706020507" pitchFamily="18" charset="2"/>
              <a:buChar char=""/>
            </a:pPr>
            <a:r>
              <a:rPr lang="en-GB" sz="1200" kern="150" dirty="0">
                <a:effectLst/>
                <a:latin typeface="Arial" panose="020B0604020202020204" pitchFamily="34" charset="0"/>
                <a:ea typeface="Calibri" panose="020F0502020204030204" pitchFamily="34" charset="0"/>
                <a:cs typeface="Times New Roman" panose="02020603050405020304" pitchFamily="18" charset="0"/>
              </a:rPr>
              <a:t>We accredit registers of unregulated health and care practitioners through our Accredited Registers programme. There are currently 29 registers within the programme, covering 130,000 practitioners across a wide range of occupations. Large proportion work in mental health, particularly counselling and psychotherapy. Can cover any occupation that isn’t regulated. </a:t>
            </a:r>
          </a:p>
          <a:p>
            <a:pPr marL="342900" lvl="0" indent="-342900">
              <a:spcAft>
                <a:spcPts val="800"/>
              </a:spcAft>
              <a:buFont typeface="Symbol" panose="05050102010706020507" pitchFamily="18" charset="2"/>
              <a:buChar char=""/>
            </a:pPr>
            <a:r>
              <a:rPr lang="en-GB" sz="1200" dirty="0">
                <a:effectLst/>
                <a:latin typeface="Arial" panose="020B0604020202020204" pitchFamily="34" charset="0"/>
                <a:ea typeface="Calibri" panose="020F0502020204030204" pitchFamily="34" charset="0"/>
              </a:rPr>
              <a:t>We also have a </a:t>
            </a:r>
            <a:r>
              <a:rPr lang="en-GB" sz="1200" kern="15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policy</a:t>
            </a:r>
            <a:r>
              <a:rPr lang="en-GB" sz="1200" dirty="0">
                <a:effectLst/>
                <a:latin typeface="Arial" panose="020B0604020202020204" pitchFamily="34" charset="0"/>
                <a:ea typeface="Calibri" panose="020F0502020204030204" pitchFamily="34" charset="0"/>
              </a:rPr>
              <a:t> function that undertakes research and provides advice to drive improvements in regulation and regulatory practice. </a:t>
            </a:r>
            <a:endParaRPr lang="en-GB" dirty="0"/>
          </a:p>
        </p:txBody>
      </p:sp>
      <p:sp>
        <p:nvSpPr>
          <p:cNvPr id="4" name="Slide Number Placeholder 3">
            <a:extLst>
              <a:ext uri="{FF2B5EF4-FFF2-40B4-BE49-F238E27FC236}">
                <a16:creationId xmlns:a16="http://schemas.microsoft.com/office/drawing/2014/main" id="{82992353-82D6-175B-AB1D-48ADF51766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9E8E4-17AD-4E20-A26B-9B69A0EF004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4903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50FC5-36A3-6E9C-44FF-DD6C19E58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D702FA-FAF7-78B6-0CA2-69BE1795DD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0779A2-548F-2FDE-18B4-2566432228DE}"/>
              </a:ext>
            </a:extLst>
          </p:cNvPr>
          <p:cNvSpPr>
            <a:spLocks noGrp="1"/>
          </p:cNvSpPr>
          <p:nvPr>
            <p:ph type="body" idx="1"/>
          </p:nvPr>
        </p:nvSpPr>
        <p:spPr/>
        <p:txBody>
          <a:bodyPr/>
          <a:lstStyle/>
          <a:p>
            <a:r>
              <a:rPr lang="en-GB" sz="1800" kern="100" dirty="0">
                <a:effectLst/>
                <a:latin typeface="Arial" panose="020B0604020202020204" pitchFamily="34" charset="0"/>
                <a:ea typeface="Calibri" panose="020F0502020204030204" pitchFamily="34" charset="0"/>
              </a:rPr>
              <a:t>It was in the context of our policy work that we produced Safer Care for All, a review of the current state of professional health and care regulation in the UK across four key themes: tackling inequalities; regulating for new risks; facing up to the workforce crisis; and accountability, fear and public safety.</a:t>
            </a:r>
          </a:p>
          <a:p>
            <a:r>
              <a:rPr lang="en-GB" sz="1800" kern="100" dirty="0">
                <a:effectLst/>
                <a:latin typeface="Arial" panose="020B0604020202020204" pitchFamily="34" charset="0"/>
                <a:ea typeface="Calibri" panose="020F0502020204030204" pitchFamily="34" charset="0"/>
              </a:rPr>
              <a:t> </a:t>
            </a:r>
          </a:p>
          <a:p>
            <a:r>
              <a:rPr lang="en-GB" sz="1800" kern="100" dirty="0">
                <a:effectLst/>
                <a:latin typeface="Arial" panose="020B0604020202020204" pitchFamily="34" charset="0"/>
                <a:ea typeface="Calibri" panose="020F0502020204030204" pitchFamily="34" charset="0"/>
              </a:rPr>
              <a:t>The idea of </a:t>
            </a:r>
            <a:r>
              <a:rPr lang="en-GB" sz="1800" kern="100" dirty="0" err="1">
                <a:effectLst/>
                <a:latin typeface="Arial" panose="020B0604020202020204" pitchFamily="34" charset="0"/>
                <a:ea typeface="Calibri" panose="020F0502020204030204" pitchFamily="34" charset="0"/>
              </a:rPr>
              <a:t>SCfA</a:t>
            </a:r>
            <a:r>
              <a:rPr lang="en-GB" sz="1800" kern="100" dirty="0">
                <a:effectLst/>
                <a:latin typeface="Arial" panose="020B0604020202020204" pitchFamily="34" charset="0"/>
                <a:ea typeface="Calibri" panose="020F0502020204030204" pitchFamily="34" charset="0"/>
              </a:rPr>
              <a:t> was to look at some of the biggest challenges affecting the quality and safety of health and social care across the UK. While it had a focus on professional regulation given our role, it looked at the system more widely. </a:t>
            </a:r>
          </a:p>
          <a:p>
            <a:endParaRPr lang="en-GB" sz="1800" kern="100" dirty="0">
              <a:effectLst/>
              <a:latin typeface="Arial" panose="020B0604020202020204" pitchFamily="34" charset="0"/>
              <a:ea typeface="Calibri" panose="020F0502020204030204" pitchFamily="34" charset="0"/>
            </a:endParaRPr>
          </a:p>
          <a:p>
            <a:r>
              <a:rPr lang="en-GB" sz="1800" kern="100" dirty="0">
                <a:effectLst/>
                <a:latin typeface="Arial" panose="020B0604020202020204" pitchFamily="34" charset="0"/>
                <a:ea typeface="Calibri" panose="020F0502020204030204" pitchFamily="34" charset="0"/>
              </a:rPr>
              <a:t>Our report illustrates how fragmented the landscape we are operating in is – health, social care, and four countries, each with complex patient and public safety mechanisms spanning numerous different bodies. For a long time, individual organisations with different and specific remits have been expected to work together to address workforce and patient safety issues. This approach could be said to be structurally flawed as there is generally no accountability for joint working and collaboration. Differing organisational priorities also present significant barriers. Everyone understandably looks at the problem through the lens of their own remit, but no one has the overview. </a:t>
            </a:r>
          </a:p>
          <a:p>
            <a:endParaRPr lang="en-GB" sz="1800" kern="100" dirty="0">
              <a:effectLst/>
              <a:latin typeface="Arial" panose="020B0604020202020204" pitchFamily="34" charset="0"/>
              <a:ea typeface="Calibri" panose="020F0502020204030204" pitchFamily="34" charset="0"/>
            </a:endParaRPr>
          </a:p>
          <a:p>
            <a:r>
              <a:rPr lang="en-GB" sz="1800" kern="100" dirty="0">
                <a:effectLst/>
                <a:latin typeface="Arial" panose="020B0604020202020204" pitchFamily="34" charset="0"/>
                <a:ea typeface="Calibri" panose="020F0502020204030204" pitchFamily="34" charset="0"/>
              </a:rPr>
              <a:t>This applies to inquiries too. The repeated findings of multiple inquiries over many years exposes the lack of any mechanism to identify themes and learnings across different inquiries, and to ensure that recommendations are acted upon in a coherent way. This problem is exacerbated by the variation in how inquiries and reviews, are set up and managed. Typically, governments deal with individual inquiry reports separately. This means that we lack a coordinated response that could more effectively prevent future harm. </a:t>
            </a:r>
          </a:p>
          <a:p>
            <a:endParaRPr lang="en-GB" sz="1800" kern="100" dirty="0">
              <a:effectLst/>
              <a:latin typeface="Arial" panose="020B060402020202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1DAE1561-6CCA-77AF-F314-F0E0C54B29D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9E8E4-17AD-4E20-A26B-9B69A0EF004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4239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58CA3-086C-4DB1-E191-C5218A81DC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A1BDA0-950E-F651-C156-FC63A138C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AAD831-D054-8BF5-4DB6-6FC657CC8B66}"/>
              </a:ext>
            </a:extLst>
          </p:cNvPr>
          <p:cNvSpPr>
            <a:spLocks noGrp="1"/>
          </p:cNvSpPr>
          <p:nvPr>
            <p:ph type="body" idx="1"/>
          </p:nvPr>
        </p:nvSpPr>
        <p:spPr/>
        <p:txBody>
          <a:bodyPr/>
          <a:lstStyle/>
          <a:p>
            <a:pPr>
              <a:tabLst>
                <a:tab pos="450215" algn="l"/>
              </a:tabLst>
            </a:pPr>
            <a:r>
              <a:rPr lang="en-GB" sz="1800" kern="100" dirty="0">
                <a:effectLst/>
                <a:latin typeface="Arial" panose="020B0604020202020204" pitchFamily="34" charset="0"/>
                <a:ea typeface="Calibri" panose="020F0502020204030204" pitchFamily="34" charset="0"/>
              </a:rPr>
              <a:t>There has been significant research into healthcare inequalities, affecting various groups of individuals within the population. While the specifics of inequalities may vary, this applies to every country and region in the UK. We have known about some of these inequalities for years and years, while others have more recently come to light. Many major failures of care and examples of abuse and neglect across the UK have had a particular impact on those who share characteristics, including women, older people and those with disabilities.</a:t>
            </a:r>
          </a:p>
          <a:p>
            <a:pPr>
              <a:tabLst>
                <a:tab pos="450215" algn="l"/>
              </a:tabLst>
            </a:pPr>
            <a:r>
              <a:rPr lang="en-GB" sz="1800" kern="100" dirty="0">
                <a:effectLst/>
                <a:latin typeface="Arial" panose="020B0604020202020204" pitchFamily="34" charset="0"/>
                <a:ea typeface="Calibri" panose="020F0502020204030204" pitchFamily="34" charset="0"/>
              </a:rPr>
              <a:t> </a:t>
            </a:r>
          </a:p>
          <a:p>
            <a:r>
              <a:rPr lang="en-GB" sz="1800" kern="100" dirty="0">
                <a:effectLst/>
                <a:latin typeface="Arial" panose="020B0604020202020204" pitchFamily="34" charset="0"/>
                <a:ea typeface="Calibri" panose="020F0502020204030204" pitchFamily="34" charset="0"/>
              </a:rPr>
              <a:t>Despite progress being made in some areas, can we say that a coordinated approach is being taken across the system to address this in the most effective way possible? There are so many players in the system, working at different levels and with different focuses, that effective coordination and collaboration can be difficult. </a:t>
            </a:r>
          </a:p>
          <a:p>
            <a:endParaRPr lang="en-GB" dirty="0"/>
          </a:p>
        </p:txBody>
      </p:sp>
      <p:sp>
        <p:nvSpPr>
          <p:cNvPr id="4" name="Slide Number Placeholder 3">
            <a:extLst>
              <a:ext uri="{FF2B5EF4-FFF2-40B4-BE49-F238E27FC236}">
                <a16:creationId xmlns:a16="http://schemas.microsoft.com/office/drawing/2014/main" id="{C35A5637-E05E-6FD5-FB50-43B71CDFD15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55DC4-B3F1-49A5-89D0-A6361FD8B92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812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87C86-20D5-DFAA-1188-062B842B2E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3B5663-1DAE-D997-2FBD-6F69FE263C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01F197-3278-6452-5724-45CFBA0B09F5}"/>
              </a:ext>
            </a:extLst>
          </p:cNvPr>
          <p:cNvSpPr>
            <a:spLocks noGrp="1"/>
          </p:cNvSpPr>
          <p:nvPr>
            <p:ph type="body" idx="1"/>
          </p:nvPr>
        </p:nvSpPr>
        <p:spPr/>
        <p:txBody>
          <a:bodyPr/>
          <a:lstStyle/>
          <a:p>
            <a:r>
              <a:rPr lang="en-GB" sz="1800" kern="100" dirty="0">
                <a:effectLst/>
                <a:latin typeface="Arial" panose="020B0604020202020204" pitchFamily="34" charset="0"/>
                <a:ea typeface="Calibri" panose="020F0502020204030204" pitchFamily="34" charset="0"/>
              </a:rPr>
              <a:t>To be able to fully understand and tackle healthcare inequalities, we need to look across the system. In a system with so many players, this is particularly complex. I have pulled some key areas from the perspective of regulating individuals, but I think it’s fair to say that for each area, there multiple players involved, both locally and nationally. </a:t>
            </a:r>
          </a:p>
          <a:p>
            <a:r>
              <a:rPr lang="en-GB" sz="1800" kern="100" dirty="0">
                <a:effectLst/>
                <a:latin typeface="Arial" panose="020B0604020202020204" pitchFamily="34" charset="0"/>
                <a:ea typeface="Calibri" panose="020F0502020204030204" pitchFamily="34" charset="0"/>
              </a:rPr>
              <a:t> </a:t>
            </a:r>
          </a:p>
          <a:p>
            <a:r>
              <a:rPr lang="en-GB" sz="1800" kern="100" dirty="0">
                <a:effectLst/>
                <a:latin typeface="Arial" panose="020B0604020202020204" pitchFamily="34" charset="0"/>
                <a:ea typeface="Calibri" panose="020F0502020204030204" pitchFamily="34" charset="0"/>
              </a:rPr>
              <a:t>The first is education and training. </a:t>
            </a:r>
          </a:p>
          <a:p>
            <a:r>
              <a:rPr lang="en-GB" sz="1800" kern="100" dirty="0">
                <a:effectLst/>
                <a:latin typeface="Arial" panose="020B0604020202020204" pitchFamily="34" charset="0"/>
                <a:ea typeface="Calibri" panose="020F0502020204030204" pitchFamily="34" charset="0"/>
              </a:rPr>
              <a:t> </a:t>
            </a:r>
          </a:p>
          <a:p>
            <a:r>
              <a:rPr lang="en-GB" sz="1800" kern="100" dirty="0">
                <a:effectLst/>
                <a:latin typeface="Arial" panose="020B0604020202020204" pitchFamily="34" charset="0"/>
                <a:ea typeface="Calibri" panose="020F0502020204030204" pitchFamily="34" charset="0"/>
              </a:rPr>
              <a:t>Are healthcare professionals adequately trained to treat the variety of patients they will see? Will a doctor or nurse be able to treat two patients from different demographics presenting with the same condition to an equal standard based on their training? </a:t>
            </a:r>
          </a:p>
          <a:p>
            <a:r>
              <a:rPr lang="en-GB" sz="1800" kern="100" dirty="0">
                <a:effectLst/>
                <a:latin typeface="Arial" panose="020B0604020202020204" pitchFamily="34" charset="0"/>
                <a:ea typeface="Calibri" panose="020F0502020204030204" pitchFamily="34" charset="0"/>
              </a:rPr>
              <a:t>An important consideration in education and training at all levels is the prevention and removal of assumptions and biases. We see almost weekly reports in the news of women who have had to fight for years for a diagnosis because healthcare professionals didn’t believe there was anything wrong. Is this due to a lack of training on issues such as endometriosis, assumptions and biases about women presenting to healthcare, or a mix of both? </a:t>
            </a:r>
          </a:p>
          <a:p>
            <a:r>
              <a:rPr lang="en-GB" sz="1800" kern="100" dirty="0">
                <a:effectLst/>
                <a:latin typeface="Arial" panose="020B0604020202020204" pitchFamily="34" charset="0"/>
                <a:ea typeface="Calibri" panose="020F0502020204030204" pitchFamily="34" charset="0"/>
              </a:rPr>
              <a:t> </a:t>
            </a:r>
          </a:p>
          <a:p>
            <a:r>
              <a:rPr lang="en-GB" sz="1800" kern="100" dirty="0">
                <a:effectLst/>
                <a:latin typeface="Arial" panose="020B0604020202020204" pitchFamily="34" charset="0"/>
                <a:ea typeface="Calibri" panose="020F0502020204030204" pitchFamily="34" charset="0"/>
              </a:rPr>
              <a:t>Another linked area for regulators to consider is continuing professional development. Are regulators requiring registrants to keep their practice up to date in a way that most effectively protects all patients? Given that this is interlinked with training offered and delivered at a local level, how are healthcare providers ensuring that the training offered to staff meets the needs of their local demographic? A whole system approach to reducing inequalities needs both national and local implementation to work.  </a:t>
            </a:r>
          </a:p>
          <a:p>
            <a:r>
              <a:rPr lang="en-GB" sz="1800" kern="100" dirty="0">
                <a:effectLst/>
                <a:latin typeface="Arial" panose="020B0604020202020204" pitchFamily="34" charset="0"/>
                <a:ea typeface="Calibri" panose="020F0502020204030204" pitchFamily="34" charset="0"/>
              </a:rPr>
              <a:t> </a:t>
            </a:r>
          </a:p>
          <a:p>
            <a:r>
              <a:rPr lang="en-GB" sz="1800" kern="100" dirty="0">
                <a:effectLst/>
                <a:latin typeface="Arial" panose="020B0604020202020204" pitchFamily="34" charset="0"/>
                <a:ea typeface="Calibri" panose="020F0502020204030204" pitchFamily="34" charset="0"/>
              </a:rPr>
              <a:t>We know from regulators’ data that in some professions, certain demographics (for example overseas trained registrants) are more likely to be referred to them for fitness to practise investigations. There’s a multitude of factors relevant here, but in relation to patient safety, are groups who are overrepresented in fitness to practise processes being provided the same opportunities and support at a local level as other colleagues? Are healthcare professionals recruited from overseas provided with adequate induction and training to enable them to thrive in the local healthcare system? And to adapt to new cultures? What do we know about discrimination they face from patients and colleagues? </a:t>
            </a:r>
          </a:p>
          <a:p>
            <a:r>
              <a:rPr lang="en-GB" sz="1800" kern="100" dirty="0">
                <a:effectLst/>
                <a:latin typeface="Arial" panose="020B0604020202020204" pitchFamily="34" charset="0"/>
                <a:ea typeface="Calibri" panose="020F0502020204030204" pitchFamily="34" charset="0"/>
              </a:rPr>
              <a:t> </a:t>
            </a:r>
          </a:p>
          <a:p>
            <a:r>
              <a:rPr lang="en-GB" sz="1800" kern="100" dirty="0">
                <a:effectLst/>
                <a:latin typeface="Arial" panose="020B0604020202020204" pitchFamily="34" charset="0"/>
                <a:ea typeface="Calibri" panose="020F0502020204030204" pitchFamily="34" charset="0"/>
              </a:rPr>
              <a:t>Going further, we know that a negative workplace culture can negatively impact on patient care. Analysis of the NHS Staff Survey suggests that, in organisations where staff experience discrimination or harassment from colleagues, or perceive unequal opportunities for career progression or promotion, patients are less likely to be satisfied. Our research looking at the impact of breaches of sexual boundaries between colleagues supports this. It found that workplace cultures where staff feel uncomfortable or bullied by colleagues are likely to pose risks for patients. Recent reports into the prevalence of sexual misconduct against healthcare professionals, both by patients and colleagues, including those by the Working Party on Sexual Misconduct in Surgery and Surviving in Scrubs, is utterly shocking. Can we expect staff to provide the best care possible to patients when they are facing these types of issues and they themselves don’t feel safe at work? </a:t>
            </a:r>
          </a:p>
          <a:p>
            <a:r>
              <a:rPr lang="en-GB" sz="1800" kern="100" dirty="0">
                <a:effectLst/>
                <a:latin typeface="Arial" panose="020B0604020202020204" pitchFamily="34" charset="0"/>
                <a:ea typeface="Calibri" panose="020F0502020204030204" pitchFamily="34" charset="0"/>
              </a:rPr>
              <a:t> </a:t>
            </a:r>
          </a:p>
          <a:p>
            <a:r>
              <a:rPr lang="en-GB" sz="1800" kern="100" dirty="0">
                <a:effectLst/>
                <a:latin typeface="Arial" panose="020B0604020202020204" pitchFamily="34" charset="0"/>
                <a:ea typeface="Calibri" panose="020F0502020204030204" pitchFamily="34" charset="0"/>
              </a:rPr>
              <a:t>There are multiple organisations involved at local and national levels with responsibility for or influence in these areas, all of which can contribute to healthcare inequalities. Are we maximising the joint power of these organisations in trying to reduce inequalities? </a:t>
            </a:r>
          </a:p>
          <a:p>
            <a:endParaRPr lang="en-GB" dirty="0"/>
          </a:p>
        </p:txBody>
      </p:sp>
      <p:sp>
        <p:nvSpPr>
          <p:cNvPr id="4" name="Slide Number Placeholder 3">
            <a:extLst>
              <a:ext uri="{FF2B5EF4-FFF2-40B4-BE49-F238E27FC236}">
                <a16:creationId xmlns:a16="http://schemas.microsoft.com/office/drawing/2014/main" id="{8D980649-53DB-88B0-BEF4-AD5D08E258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55DC4-B3F1-49A5-89D0-A6361FD8B92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452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A492E-0431-8CB0-0C40-D829D3A408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4EE6CE-0842-E440-A193-0FA3BDDEB0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8524A1-E706-F1F9-EE1B-1F8A5C55266B}"/>
              </a:ext>
            </a:extLst>
          </p:cNvPr>
          <p:cNvSpPr>
            <a:spLocks noGrp="1"/>
          </p:cNvSpPr>
          <p:nvPr>
            <p:ph type="body" idx="1"/>
          </p:nvPr>
        </p:nvSpPr>
        <p:spPr/>
        <p:txBody>
          <a:bodyPr/>
          <a:lstStyle/>
          <a:p>
            <a:r>
              <a:rPr lang="en-GB" sz="1800" kern="100" dirty="0">
                <a:effectLst/>
                <a:latin typeface="Arial" panose="020B0604020202020204" pitchFamily="34" charset="0"/>
                <a:ea typeface="Calibri" panose="020F0502020204030204" pitchFamily="34" charset="0"/>
              </a:rPr>
              <a:t>Following from our Safer Care for All report, one area we have been looking at is complaints handling. We think this has particular importance and are very interested to see NIPSO’s work to transform the complaints system. In our report, we found that there is a lot we still do not know about how inequalities affect complaints mechanisms when care has gone wrong – or indeed what this could tell us about biases in care itself. We also do not fully know the barriers to raising complaints. </a:t>
            </a:r>
          </a:p>
          <a:p>
            <a:r>
              <a:rPr lang="en-GB" sz="1800" kern="100" dirty="0">
                <a:effectLst/>
                <a:latin typeface="Arial" panose="020B0604020202020204" pitchFamily="34" charset="0"/>
                <a:ea typeface="Calibri" panose="020F0502020204030204" pitchFamily="34" charset="0"/>
              </a:rPr>
              <a:t> </a:t>
            </a:r>
          </a:p>
          <a:p>
            <a:r>
              <a:rPr lang="en-GB" sz="1800" kern="100" dirty="0">
                <a:effectLst/>
                <a:latin typeface="Arial" panose="020B0604020202020204" pitchFamily="34" charset="0"/>
                <a:ea typeface="Calibri" panose="020F0502020204030204" pitchFamily="34" charset="0"/>
              </a:rPr>
              <a:t>While we know a reasonable amount about health inequalities, we know relatively little about those complaining about poor care and the conduct of healthcare professionals. The complaints landscape is complex, and it wouldn’t be surprising if this had a different impact on different groups when they are considering or trying to raise complaints. </a:t>
            </a:r>
          </a:p>
          <a:p>
            <a:r>
              <a:rPr lang="en-GB" sz="1800" kern="100" dirty="0">
                <a:effectLst/>
                <a:latin typeface="Arial" panose="020B0604020202020204" pitchFamily="34" charset="0"/>
                <a:ea typeface="Calibri" panose="020F0502020204030204" pitchFamily="34" charset="0"/>
              </a:rPr>
              <a:t> </a:t>
            </a:r>
          </a:p>
          <a:p>
            <a:r>
              <a:rPr lang="en-GB" sz="1800" kern="100" dirty="0">
                <a:effectLst/>
                <a:latin typeface="Arial" panose="020B0604020202020204" pitchFamily="34" charset="0"/>
                <a:ea typeface="Calibri" panose="020F0502020204030204" pitchFamily="34" charset="0"/>
              </a:rPr>
              <a:t>With unclear data on who is complaining, we may be missing a part of the picture of health inequalities and the ability to address these. There is therefore a risk that we don’t fully know the problems affecting different groups of patients and service users. And if we don’t know this, do we know whether there is a disproportionate impact of harm, particularly arising from major failures of care, on groups of patients who share characteristics?</a:t>
            </a:r>
          </a:p>
          <a:p>
            <a:r>
              <a:rPr lang="en-GB" sz="1800" kern="100" dirty="0">
                <a:effectLst/>
                <a:latin typeface="Arial" panose="020B0604020202020204" pitchFamily="34" charset="0"/>
                <a:ea typeface="Calibri" panose="020F0502020204030204" pitchFamily="34" charset="0"/>
              </a:rPr>
              <a:t> </a:t>
            </a:r>
          </a:p>
          <a:p>
            <a:r>
              <a:rPr lang="en-GB" sz="1800" kern="100" dirty="0">
                <a:effectLst/>
                <a:latin typeface="Arial" panose="020B0604020202020204" pitchFamily="34" charset="0"/>
                <a:ea typeface="Calibri" panose="020F0502020204030204" pitchFamily="34" charset="0"/>
              </a:rPr>
              <a:t>Looking at this in terms of inquiries across the UK, one example we highlight in Safer Care for All is the Ockenden Report in England into avoidable harm and death in maternity services. As with other failings of care, families were forced to campaign for years to have their concerns addressed. On the back of other, similar, findings the inquiry raises a question about whether the voices of patients, and particularly women, are listened to both in terms of the care they receive and when they are making complaints. We see it time and again with many inquiries – it takes concerted effort for committed individuals, often who have suffered significant harm or loss, to push for their concerns to be heard. And it may only be those who can successfully navigate a complex system, and that have the skills and resources to do so, that are ultimately able to push this forward. Even when issues are fully investigated through inquiries, there have been years where patient safety has been compromised when issues could have been addressed earlier. </a:t>
            </a:r>
          </a:p>
          <a:p>
            <a:r>
              <a:rPr lang="en-GB" sz="1800" kern="100" dirty="0">
                <a:effectLst/>
                <a:latin typeface="Arial" panose="020B0604020202020204" pitchFamily="34" charset="0"/>
                <a:ea typeface="Calibri" panose="020F0502020204030204" pitchFamily="34" charset="0"/>
              </a:rPr>
              <a:t> </a:t>
            </a:r>
          </a:p>
          <a:p>
            <a:r>
              <a:rPr lang="en-GB" sz="1800" kern="100" dirty="0">
                <a:effectLst/>
                <a:latin typeface="Arial" panose="020B0604020202020204" pitchFamily="34" charset="0"/>
                <a:ea typeface="Calibri" panose="020F0502020204030204" pitchFamily="34" charset="0"/>
              </a:rPr>
              <a:t>Inquiries through their nature focus on substandard care that affects particular groups. But what do we know about intersectionality and how those sharing multiple characteristics are put to even greater harm in these instances of poor care? This is another level of complexity that we may know less about, particularly the compounding effect of multiple characteristics.</a:t>
            </a:r>
          </a:p>
          <a:p>
            <a:r>
              <a:rPr lang="en-GB" sz="1800" kern="100" dirty="0">
                <a:effectLst/>
                <a:latin typeface="Arial" panose="020B0604020202020204" pitchFamily="34" charset="0"/>
                <a:ea typeface="Calibri" panose="020F0502020204030204" pitchFamily="34" charset="0"/>
              </a:rPr>
              <a:t> </a:t>
            </a:r>
          </a:p>
          <a:p>
            <a:r>
              <a:rPr lang="en-GB" sz="1800" kern="100" dirty="0">
                <a:effectLst/>
                <a:latin typeface="Arial" panose="020B0604020202020204" pitchFamily="34" charset="0"/>
                <a:ea typeface="Calibri" panose="020F0502020204030204" pitchFamily="34" charset="0"/>
              </a:rPr>
              <a:t>We need to properly understand who is affected by failures of care and what more can be done to mitigate the risks for particular groups. The patient and service user voice needs to be strengthened and amplified; and proper partnership with patients and service users must be built into health and care provision and regulation.</a:t>
            </a:r>
          </a:p>
          <a:p>
            <a:r>
              <a:rPr lang="en-GB" sz="1800" kern="100" dirty="0">
                <a:effectLst/>
                <a:latin typeface="Arial" panose="020B0604020202020204" pitchFamily="34" charset="0"/>
                <a:ea typeface="Calibri" panose="020F0502020204030204" pitchFamily="34" charset="0"/>
              </a:rPr>
              <a:t> </a:t>
            </a:r>
          </a:p>
          <a:p>
            <a:r>
              <a:rPr lang="en-GB" sz="1800" kern="100" dirty="0">
                <a:effectLst/>
                <a:latin typeface="Arial" panose="020B0604020202020204" pitchFamily="34" charset="0"/>
                <a:ea typeface="Calibri" panose="020F0502020204030204" pitchFamily="34" charset="0"/>
              </a:rPr>
              <a:t>Ensuring that diverse patient voices are heard is crucial in improving the safety and quality of care. Are we confident that processes to feed into healthcare design and delivery, and complaints processes are accessible to all? </a:t>
            </a:r>
          </a:p>
          <a:p>
            <a:r>
              <a:rPr lang="en-GB" sz="1800" kern="100" dirty="0">
                <a:effectLst/>
                <a:latin typeface="Arial" panose="020B0604020202020204" pitchFamily="34" charset="0"/>
                <a:ea typeface="Calibri" panose="020F0502020204030204" pitchFamily="34" charset="0"/>
              </a:rPr>
              <a:t> </a:t>
            </a:r>
          </a:p>
          <a:p>
            <a:r>
              <a:rPr lang="en-GB" sz="1800" kern="100" dirty="0">
                <a:effectLst/>
                <a:latin typeface="Arial" panose="020B0604020202020204" pitchFamily="34" charset="0"/>
                <a:ea typeface="Calibri" panose="020F0502020204030204" pitchFamily="34" charset="0"/>
              </a:rPr>
              <a:t>There is a risk that if we don’t know who is and importantly, who isn’t complaining, we may tailor improvements based on the visible rather than what we are not seeing. This then has the potential to widen healthcare inequalities by driving improvements for groups that are visible in complaints and other processes. </a:t>
            </a:r>
          </a:p>
          <a:p>
            <a:endParaRPr lang="en-GB" dirty="0"/>
          </a:p>
        </p:txBody>
      </p:sp>
      <p:sp>
        <p:nvSpPr>
          <p:cNvPr id="4" name="Slide Number Placeholder 3">
            <a:extLst>
              <a:ext uri="{FF2B5EF4-FFF2-40B4-BE49-F238E27FC236}">
                <a16:creationId xmlns:a16="http://schemas.microsoft.com/office/drawing/2014/main" id="{E7218289-C853-F66E-E919-3F1FC3F778A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55DC4-B3F1-49A5-89D0-A6361FD8B92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2616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0DA48-1C2B-6E3E-3BA8-443506F492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EE17F3-291C-6D9D-5503-AE8541A159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1D8D2E-5C71-6160-CC73-3E2452E0FD50}"/>
              </a:ext>
            </a:extLst>
          </p:cNvPr>
          <p:cNvSpPr>
            <a:spLocks noGrp="1"/>
          </p:cNvSpPr>
          <p:nvPr>
            <p:ph type="body" idx="1"/>
          </p:nvPr>
        </p:nvSpPr>
        <p:spPr/>
        <p:txBody>
          <a:bodyPr/>
          <a:lstStyle/>
          <a:p>
            <a:r>
              <a:rPr lang="en-GB" sz="1800" kern="100" dirty="0">
                <a:effectLst/>
                <a:latin typeface="Arial" panose="020B0604020202020204" pitchFamily="34" charset="0"/>
                <a:ea typeface="Calibri" panose="020F0502020204030204" pitchFamily="34" charset="0"/>
              </a:rPr>
              <a:t>So, how can we resolve some of these issues so that we don’t end up with more inquiries saying the same thing? Putting wider, societal issues to one side… </a:t>
            </a:r>
          </a:p>
          <a:p>
            <a:r>
              <a:rPr lang="en-GB" sz="1800" kern="100" dirty="0">
                <a:effectLst/>
                <a:latin typeface="Arial" panose="020B0604020202020204" pitchFamily="34" charset="0"/>
                <a:ea typeface="Calibri" panose="020F0502020204030204" pitchFamily="34" charset="0"/>
              </a:rPr>
              <a:t> </a:t>
            </a:r>
          </a:p>
          <a:p>
            <a:r>
              <a:rPr lang="en-GB" sz="1800" kern="100" dirty="0">
                <a:effectLst/>
                <a:latin typeface="Arial" panose="020B0604020202020204" pitchFamily="34" charset="0"/>
                <a:ea typeface="Calibri" panose="020F0502020204030204" pitchFamily="34" charset="0"/>
              </a:rPr>
              <a:t>We have proposed that there needs to be a function with broad responsibility for identifying, monitoring, reporting, and advising on ways of addressing patient and service user risks. There needs to be some role that has oversight to ensure recommendations from inquiries are acted upon and outcomes monitored. This can draw together themes from multiple inquiries to share learning and have greater impact. There should be a specific focus in this remit on inequalities. </a:t>
            </a:r>
          </a:p>
          <a:p>
            <a:r>
              <a:rPr lang="en-GB" sz="1800" kern="100" dirty="0">
                <a:effectLst/>
                <a:latin typeface="Arial" panose="020B0604020202020204" pitchFamily="34" charset="0"/>
                <a:ea typeface="Calibri" panose="020F0502020204030204" pitchFamily="34" charset="0"/>
              </a:rPr>
              <a:t> </a:t>
            </a:r>
          </a:p>
          <a:p>
            <a:r>
              <a:rPr lang="en-GB" sz="1800" kern="100" dirty="0">
                <a:effectLst/>
                <a:latin typeface="Arial" panose="020B0604020202020204" pitchFamily="34" charset="0"/>
                <a:ea typeface="Calibri" panose="020F0502020204030204" pitchFamily="34" charset="0"/>
              </a:rPr>
              <a:t>We also think we need to improve complaints data so that we know where and how to address issues. This is something that I don’t know that anyone has resolved – it is very difficult to get demographic data on complainants as it’s yet another thing that we’re asking people for. Ensuring that there’s clarity on why the information is collected and the importance of doing so is a helpful part of driving up data collection, but alone this won’t resolve the issue. I’d be interested to hear any work that has been done and any learning or successes that could be shared in relation to gathering data on complainants. </a:t>
            </a:r>
          </a:p>
          <a:p>
            <a:r>
              <a:rPr lang="en-GB" sz="1800" kern="100" dirty="0">
                <a:effectLst/>
                <a:latin typeface="Arial" panose="020B0604020202020204" pitchFamily="34" charset="0"/>
                <a:ea typeface="Calibri" panose="020F0502020204030204" pitchFamily="34" charset="0"/>
              </a:rPr>
              <a:t> </a:t>
            </a:r>
          </a:p>
          <a:p>
            <a:r>
              <a:rPr lang="en-GB" sz="1800" kern="100" dirty="0">
                <a:effectLst/>
                <a:latin typeface="Arial" panose="020B0604020202020204" pitchFamily="34" charset="0"/>
                <a:ea typeface="Calibri" panose="020F0502020204030204" pitchFamily="34" charset="0"/>
              </a:rPr>
              <a:t>Reducing barriers to complaints is key if we want to be fully informed of issues and be able to address them, and the inequalities that persist within. This is true at all stages of complaints. Thinking about just one barrier – the accessibility of documentation – there has been recent research undertaken into the experiences of witnesses in fitness to practise procedures (Witness to Harm). One element this looked at was the reading age of regulators’ documentation which highlighted that information may not be fully accessible for those wishing to raise complaints. Having accessible complaints mechanisms is an important element of ensuring we know of issues affecting patients. </a:t>
            </a:r>
          </a:p>
          <a:p>
            <a:r>
              <a:rPr lang="en-GB" sz="1800" kern="100" dirty="0">
                <a:effectLst/>
                <a:latin typeface="Arial" panose="020B0604020202020204" pitchFamily="34" charset="0"/>
                <a:ea typeface="Calibri" panose="020F0502020204030204" pitchFamily="34" charset="0"/>
              </a:rPr>
              <a:t> </a:t>
            </a:r>
          </a:p>
          <a:p>
            <a:r>
              <a:rPr lang="en-GB" sz="1800" kern="100" dirty="0">
                <a:effectLst/>
                <a:latin typeface="Arial" panose="020B0604020202020204" pitchFamily="34" charset="0"/>
                <a:ea typeface="Calibri" panose="020F0502020204030204" pitchFamily="34" charset="0"/>
              </a:rPr>
              <a:t>Much is being said about a trauma informed approach currently – this is a crucial element to consider when patients have been harmed as we know that retelling accounts of harm retraumatises victims. But it requires the system to come together to enable a trauma informed approach – is it possible within the current system for victims to tell story once only? Or at the very least have one main point of contact for the duration of their complaint? </a:t>
            </a:r>
          </a:p>
          <a:p>
            <a:r>
              <a:rPr lang="en-GB" sz="1800" kern="100" dirty="0">
                <a:effectLst/>
                <a:latin typeface="Arial" panose="020B0604020202020204" pitchFamily="34" charset="0"/>
                <a:ea typeface="Calibri" panose="020F0502020204030204" pitchFamily="34" charset="0"/>
              </a:rPr>
              <a:t> </a:t>
            </a:r>
          </a:p>
          <a:p>
            <a:r>
              <a:rPr lang="en-GB" sz="1800" kern="100" dirty="0">
                <a:effectLst/>
                <a:latin typeface="Arial" panose="020B0604020202020204" pitchFamily="34" charset="0"/>
                <a:ea typeface="Calibri" panose="020F0502020204030204" pitchFamily="34" charset="0"/>
              </a:rPr>
              <a:t>Thinking further about a whole system approach. How do we extend that to reducing inequalities? Is it possible to combine system and professional responsibilities to close the gaps? Of those directly working in services, those with responsibility for training healthcare professionals, and those involved in oversight and regulation. Are we maximising opportunities to take learning from what we know about healthcare inequalities and themes from patient safety incidents to properly train and equip our healthcare practitioners to meet and address these challenges? Are there structures in place at local and national level to support healthcare professionals on the ground to have the maximum impact in terms of reducing inequalities and ensuring issues raised through inquiries don’t reoccur? Can we improve collaboration to more effectively address inequalities?</a:t>
            </a:r>
          </a:p>
          <a:p>
            <a:r>
              <a:rPr lang="en-GB" sz="1800" kern="100" dirty="0">
                <a:effectLst/>
                <a:latin typeface="Arial" panose="020B0604020202020204" pitchFamily="34" charset="0"/>
                <a:ea typeface="Calibri" panose="020F0502020204030204" pitchFamily="34" charset="0"/>
              </a:rPr>
              <a:t> </a:t>
            </a:r>
          </a:p>
          <a:p>
            <a:r>
              <a:rPr lang="en-GB" sz="1800" kern="100" dirty="0">
                <a:effectLst/>
                <a:latin typeface="Arial" panose="020B0604020202020204" pitchFamily="34" charset="0"/>
                <a:ea typeface="Calibri" panose="020F0502020204030204" pitchFamily="34" charset="0"/>
              </a:rPr>
              <a:t>Have we, in fact, fully bottomed out the role and responsibility of individual healthcare professionals in tackling discrimination and health inequalities? And are they supported to provide a service that recognises and meets the specific needs of different groups – through training, regulation and support at a local level? </a:t>
            </a:r>
          </a:p>
          <a:p>
            <a:r>
              <a:rPr lang="en-GB" sz="1800" kern="100" dirty="0">
                <a:effectLst/>
                <a:latin typeface="Arial" panose="020B0604020202020204" pitchFamily="34" charset="0"/>
                <a:ea typeface="Calibri" panose="020F0502020204030204" pitchFamily="34" charset="0"/>
              </a:rPr>
              <a:t> </a:t>
            </a:r>
          </a:p>
          <a:p>
            <a:r>
              <a:rPr lang="en-GB" sz="1800" kern="100" dirty="0">
                <a:effectLst/>
                <a:latin typeface="Arial" panose="020B0604020202020204" pitchFamily="34" charset="0"/>
                <a:ea typeface="Calibri" panose="020F0502020204030204" pitchFamily="34" charset="0"/>
              </a:rPr>
              <a:t>Looking more widely at collaboration and sharing practice, what can we learn from other countries? For example, in New Zealand, the Medical Council has taken a proactive approach with its requirements for doctors around ‘cultural safety’, intended to address the well-documented poorer health outcomes for </a:t>
            </a:r>
            <a:r>
              <a:rPr lang="en-GB" sz="1800" kern="100" dirty="0" err="1">
                <a:effectLst/>
                <a:latin typeface="Arial" panose="020B0604020202020204" pitchFamily="34" charset="0"/>
                <a:ea typeface="Calibri" panose="020F0502020204030204" pitchFamily="34" charset="0"/>
              </a:rPr>
              <a:t>Maori</a:t>
            </a:r>
            <a:r>
              <a:rPr lang="en-GB" sz="1800" kern="100" dirty="0">
                <a:effectLst/>
                <a:latin typeface="Arial" panose="020B0604020202020204" pitchFamily="34" charset="0"/>
                <a:ea typeface="Calibri" panose="020F0502020204030204" pitchFamily="34" charset="0"/>
              </a:rPr>
              <a:t> patients. The requirements ask doctors to consider: ‘Challenging the cultural bias of individual colleagues or systemic bias within health care services, which may contribute to poor health outcomes for patients of different cultures’ in their practice. Can we adapt such approaches for our own health inequalities? </a:t>
            </a:r>
          </a:p>
          <a:p>
            <a:r>
              <a:rPr lang="en-GB" sz="1800" kern="100" dirty="0">
                <a:effectLst/>
                <a:latin typeface="Arial" panose="020B0604020202020204" pitchFamily="34" charset="0"/>
                <a:ea typeface="Calibri" panose="020F0502020204030204" pitchFamily="34" charset="0"/>
              </a:rPr>
              <a:t> </a:t>
            </a:r>
          </a:p>
          <a:p>
            <a:r>
              <a:rPr lang="en-GB" sz="1800" kern="100" dirty="0">
                <a:effectLst/>
                <a:latin typeface="Arial" panose="020B0604020202020204" pitchFamily="34" charset="0"/>
                <a:ea typeface="Calibri" panose="020F0502020204030204" pitchFamily="34" charset="0"/>
              </a:rPr>
              <a:t>This obviously all comes in the context of an incredibly stretched healthcare system. And we can’t resolve everything at once. But there are successes, and there is great work being done. I’d be really interested to hear some of those successes in the discussion.</a:t>
            </a:r>
          </a:p>
          <a:p>
            <a:endParaRPr lang="en-GB" dirty="0"/>
          </a:p>
        </p:txBody>
      </p:sp>
      <p:sp>
        <p:nvSpPr>
          <p:cNvPr id="4" name="Slide Number Placeholder 3">
            <a:extLst>
              <a:ext uri="{FF2B5EF4-FFF2-40B4-BE49-F238E27FC236}">
                <a16:creationId xmlns:a16="http://schemas.microsoft.com/office/drawing/2014/main" id="{8C7B92EC-0C80-BEEC-CC20-F375A78C0A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55DC4-B3F1-49A5-89D0-A6361FD8B92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099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26CE8-CF84-44E1-9A3D-93EAFC2C2B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8F44D7-B13C-3563-F270-8B4D2C835B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CF272B-C126-AFA6-84D9-19D42AB100D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Arial" panose="020B0604020202020204" pitchFamily="34" charset="0"/>
              <a:ea typeface="Calibri" panose="020F0502020204030204" pitchFamily="34" charset="0"/>
            </a:endParaRPr>
          </a:p>
          <a:p>
            <a:endParaRPr lang="en-GB" dirty="0"/>
          </a:p>
        </p:txBody>
      </p:sp>
      <p:sp>
        <p:nvSpPr>
          <p:cNvPr id="4" name="Slide Number Placeholder 3">
            <a:extLst>
              <a:ext uri="{FF2B5EF4-FFF2-40B4-BE49-F238E27FC236}">
                <a16:creationId xmlns:a16="http://schemas.microsoft.com/office/drawing/2014/main" id="{5E52E80C-B6D3-0ED2-C1B3-42ABE671A2B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55DC4-B3F1-49A5-89D0-A6361FD8B92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43764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E7EA87B-E002-9549-9BF4-F63E781E5E67}"/>
              </a:ext>
            </a:extLst>
          </p:cNvPr>
          <p:cNvSpPr>
            <a:spLocks noGrp="1"/>
          </p:cNvSpPr>
          <p:nvPr>
            <p:ph type="dt" sz="half" idx="10"/>
          </p:nvPr>
        </p:nvSpPr>
        <p:spPr/>
        <p:txBody>
          <a:bodyPr/>
          <a:lstStyle/>
          <a:p>
            <a:fld id="{6287191F-8C38-AF48-8E3C-1D86AD82874A}" type="datetimeFigureOut">
              <a:rPr lang="en-US" smtClean="0"/>
              <a:t>9/13/2024</a:t>
            </a:fld>
            <a:endParaRPr lang="en-US"/>
          </a:p>
        </p:txBody>
      </p:sp>
      <p:sp>
        <p:nvSpPr>
          <p:cNvPr id="5" name="Footer Placeholder 4">
            <a:extLst>
              <a:ext uri="{FF2B5EF4-FFF2-40B4-BE49-F238E27FC236}">
                <a16:creationId xmlns:a16="http://schemas.microsoft.com/office/drawing/2014/main" id="{21EB7D2D-E16C-954D-9ECE-14706A18F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B36B17-61F9-E642-B049-DEB9994EB70D}"/>
              </a:ext>
            </a:extLst>
          </p:cNvPr>
          <p:cNvSpPr>
            <a:spLocks noGrp="1"/>
          </p:cNvSpPr>
          <p:nvPr>
            <p:ph type="sldNum" sz="quarter" idx="12"/>
          </p:nvPr>
        </p:nvSpPr>
        <p:spPr/>
        <p:txBody>
          <a:bodyPr/>
          <a:lstStyle/>
          <a:p>
            <a:fld id="{45E6B147-1C8A-A447-BBAC-D422CEF64DFA}" type="slidenum">
              <a:rPr lang="en-US" smtClean="0"/>
              <a:t>‹#›</a:t>
            </a:fld>
            <a:endParaRPr lang="en-US"/>
          </a:p>
        </p:txBody>
      </p:sp>
      <p:pic>
        <p:nvPicPr>
          <p:cNvPr id="8" name="Picture 7">
            <a:extLst>
              <a:ext uri="{FF2B5EF4-FFF2-40B4-BE49-F238E27FC236}">
                <a16:creationId xmlns:a16="http://schemas.microsoft.com/office/drawing/2014/main" id="{2DB0F777-E234-42D5-8C54-9688AAA3714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84153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slide 2">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194918C2-5EF1-FA47-B80D-CA95DD68086E}"/>
              </a:ext>
            </a:extLst>
          </p:cNvPr>
          <p:cNvSpPr>
            <a:spLocks noGrp="1"/>
          </p:cNvSpPr>
          <p:nvPr>
            <p:ph type="dt" sz="half" idx="10"/>
          </p:nvPr>
        </p:nvSpPr>
        <p:spPr/>
        <p:txBody>
          <a:bodyPr/>
          <a:lstStyle/>
          <a:p>
            <a:fld id="{6287191F-8C38-AF48-8E3C-1D86AD82874A}" type="datetimeFigureOut">
              <a:rPr lang="en-US" smtClean="0"/>
              <a:t>9/13/2024</a:t>
            </a:fld>
            <a:endParaRPr lang="en-US"/>
          </a:p>
        </p:txBody>
      </p:sp>
      <p:sp>
        <p:nvSpPr>
          <p:cNvPr id="8" name="Footer Placeholder 7">
            <a:extLst>
              <a:ext uri="{FF2B5EF4-FFF2-40B4-BE49-F238E27FC236}">
                <a16:creationId xmlns:a16="http://schemas.microsoft.com/office/drawing/2014/main" id="{5476EFEE-8937-D24F-B42B-8CF581455C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88F660-2C85-A141-88E2-1E82F571D4B2}"/>
              </a:ext>
            </a:extLst>
          </p:cNvPr>
          <p:cNvSpPr>
            <a:spLocks noGrp="1"/>
          </p:cNvSpPr>
          <p:nvPr>
            <p:ph type="sldNum" sz="quarter" idx="12"/>
          </p:nvPr>
        </p:nvSpPr>
        <p:spPr/>
        <p:txBody>
          <a:bodyPr/>
          <a:lstStyle/>
          <a:p>
            <a:fld id="{45E6B147-1C8A-A447-BBAC-D422CEF64DFA}" type="slidenum">
              <a:rPr lang="en-US" smtClean="0"/>
              <a:t>‹#›</a:t>
            </a:fld>
            <a:endParaRPr lang="en-US"/>
          </a:p>
        </p:txBody>
      </p:sp>
      <p:sp>
        <p:nvSpPr>
          <p:cNvPr id="10" name="Rectangle 9">
            <a:extLst>
              <a:ext uri="{FF2B5EF4-FFF2-40B4-BE49-F238E27FC236}">
                <a16:creationId xmlns:a16="http://schemas.microsoft.com/office/drawing/2014/main" id="{A2ACC116-3B83-4913-83B7-1B3EB87095CD}"/>
              </a:ext>
            </a:extLst>
          </p:cNvPr>
          <p:cNvSpPr/>
          <p:nvPr userDrawn="1"/>
        </p:nvSpPr>
        <p:spPr>
          <a:xfrm>
            <a:off x="1" y="0"/>
            <a:ext cx="12192000" cy="6858000"/>
          </a:xfrm>
          <a:prstGeom prst="rect">
            <a:avLst/>
          </a:prstGeom>
          <a:solidFill>
            <a:srgbClr val="130E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A8376443-DB4F-429F-A8EC-273541967C67}"/>
              </a:ext>
            </a:extLst>
          </p:cNvPr>
          <p:cNvSpPr>
            <a:spLocks noGrp="1"/>
          </p:cNvSpPr>
          <p:nvPr>
            <p:ph type="title" hasCustomPrompt="1"/>
          </p:nvPr>
        </p:nvSpPr>
        <p:spPr>
          <a:xfrm>
            <a:off x="539077" y="1737517"/>
            <a:ext cx="7494003" cy="772528"/>
          </a:xfrm>
        </p:spPr>
        <p:txBody>
          <a:bodyPr anchor="b">
            <a:normAutofit/>
          </a:bodyPr>
          <a:lstStyle>
            <a:lvl1pPr>
              <a:defRPr lang="en-US" sz="4000" b="1" kern="1200" dirty="0">
                <a:solidFill>
                  <a:srgbClr val="009FDF"/>
                </a:solidFill>
                <a:latin typeface="Arial" panose="020B0604020202020204" pitchFamily="34" charset="0"/>
                <a:ea typeface="+mn-ea"/>
                <a:cs typeface="Arial" panose="020B0604020202020204" pitchFamily="34" charset="0"/>
              </a:defRPr>
            </a:lvl1pPr>
          </a:lstStyle>
          <a:p>
            <a:r>
              <a:rPr lang="en-US" dirty="0"/>
              <a:t>Title</a:t>
            </a:r>
          </a:p>
        </p:txBody>
      </p:sp>
      <p:sp>
        <p:nvSpPr>
          <p:cNvPr id="13" name="Text Placeholder 2">
            <a:extLst>
              <a:ext uri="{FF2B5EF4-FFF2-40B4-BE49-F238E27FC236}">
                <a16:creationId xmlns:a16="http://schemas.microsoft.com/office/drawing/2014/main" id="{04A989FD-66BE-4C4F-9FBF-C857B619BF19}"/>
              </a:ext>
            </a:extLst>
          </p:cNvPr>
          <p:cNvSpPr>
            <a:spLocks noGrp="1"/>
          </p:cNvSpPr>
          <p:nvPr>
            <p:ph type="body" sz="quarter" idx="13" hasCustomPrompt="1"/>
          </p:nvPr>
        </p:nvSpPr>
        <p:spPr>
          <a:xfrm>
            <a:off x="539076" y="3473652"/>
            <a:ext cx="2943225" cy="365125"/>
          </a:xfrm>
        </p:spPr>
        <p:txBody>
          <a:bodyPr>
            <a:normAutofit/>
          </a:bodyPr>
          <a:lstStyle>
            <a:lvl1pPr marL="0" indent="0">
              <a:buNone/>
              <a:defRPr sz="1800">
                <a:solidFill>
                  <a:schemeClr val="bg1"/>
                </a:solidFill>
                <a:latin typeface="Arial" panose="020B0604020202020204" pitchFamily="34" charset="0"/>
                <a:cs typeface="Arial" panose="020B0604020202020204" pitchFamily="34" charset="0"/>
              </a:defRPr>
            </a:lvl1pPr>
          </a:lstStyle>
          <a:p>
            <a:pPr lvl="0"/>
            <a:r>
              <a:rPr lang="en-US" dirty="0"/>
              <a:t>Insert text here</a:t>
            </a:r>
          </a:p>
        </p:txBody>
      </p:sp>
    </p:spTree>
    <p:extLst>
      <p:ext uri="{BB962C8B-B14F-4D97-AF65-F5344CB8AC3E}">
        <p14:creationId xmlns:p14="http://schemas.microsoft.com/office/powerpoint/2010/main" val="2645194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ivider slide - image ">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D62E911-1C7A-DB41-98EE-13939D27C0E7}"/>
              </a:ext>
            </a:extLst>
          </p:cNvPr>
          <p:cNvSpPr>
            <a:spLocks noGrp="1"/>
          </p:cNvSpPr>
          <p:nvPr>
            <p:ph type="dt" sz="half" idx="10"/>
          </p:nvPr>
        </p:nvSpPr>
        <p:spPr/>
        <p:txBody>
          <a:bodyPr/>
          <a:lstStyle/>
          <a:p>
            <a:fld id="{6287191F-8C38-AF48-8E3C-1D86AD82874A}" type="datetimeFigureOut">
              <a:rPr lang="en-US" smtClean="0"/>
              <a:t>9/13/2024</a:t>
            </a:fld>
            <a:endParaRPr lang="en-US"/>
          </a:p>
        </p:txBody>
      </p:sp>
      <p:sp>
        <p:nvSpPr>
          <p:cNvPr id="4" name="Footer Placeholder 3">
            <a:extLst>
              <a:ext uri="{FF2B5EF4-FFF2-40B4-BE49-F238E27FC236}">
                <a16:creationId xmlns:a16="http://schemas.microsoft.com/office/drawing/2014/main" id="{36A96F66-3F2E-B240-AB4A-D6138736B9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DF4EB1-62A6-FA47-8FFE-B039305A151C}"/>
              </a:ext>
            </a:extLst>
          </p:cNvPr>
          <p:cNvSpPr>
            <a:spLocks noGrp="1"/>
          </p:cNvSpPr>
          <p:nvPr>
            <p:ph type="sldNum" sz="quarter" idx="12"/>
          </p:nvPr>
        </p:nvSpPr>
        <p:spPr/>
        <p:txBody>
          <a:bodyPr/>
          <a:lstStyle/>
          <a:p>
            <a:fld id="{45E6B147-1C8A-A447-BBAC-D422CEF64DFA}" type="slidenum">
              <a:rPr lang="en-US" smtClean="0"/>
              <a:t>‹#›</a:t>
            </a:fld>
            <a:endParaRPr lang="en-US"/>
          </a:p>
        </p:txBody>
      </p:sp>
      <p:pic>
        <p:nvPicPr>
          <p:cNvPr id="6" name="Picture 5">
            <a:extLst>
              <a:ext uri="{FF2B5EF4-FFF2-40B4-BE49-F238E27FC236}">
                <a16:creationId xmlns:a16="http://schemas.microsoft.com/office/drawing/2014/main" id="{5504577C-23CB-4C69-A8D5-DCF83984DE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a:solidFill>
            <a:srgbClr val="009FDF"/>
          </a:solidFill>
        </p:spPr>
      </p:pic>
      <p:sp>
        <p:nvSpPr>
          <p:cNvPr id="7" name="Title 1">
            <a:extLst>
              <a:ext uri="{FF2B5EF4-FFF2-40B4-BE49-F238E27FC236}">
                <a16:creationId xmlns:a16="http://schemas.microsoft.com/office/drawing/2014/main" id="{0A2B159F-4FC2-460B-B34F-EDC587A63C9F}"/>
              </a:ext>
            </a:extLst>
          </p:cNvPr>
          <p:cNvSpPr>
            <a:spLocks noGrp="1"/>
          </p:cNvSpPr>
          <p:nvPr>
            <p:ph type="title" hasCustomPrompt="1"/>
          </p:nvPr>
        </p:nvSpPr>
        <p:spPr>
          <a:xfrm>
            <a:off x="564802" y="5439102"/>
            <a:ext cx="4786131" cy="662060"/>
          </a:xfrm>
          <a:solidFill>
            <a:srgbClr val="009FDF"/>
          </a:solidFill>
        </p:spPr>
        <p:txBody>
          <a:bodyPr anchor="b">
            <a:normAutofit/>
          </a:bodyPr>
          <a:lstStyle>
            <a:lvl1pPr>
              <a:defRPr lang="en-US" sz="4000" b="1" kern="1200" dirty="0">
                <a:solidFill>
                  <a:schemeClr val="bg1"/>
                </a:solidFill>
                <a:latin typeface="Arial" panose="020B0604020202020204" pitchFamily="34" charset="0"/>
                <a:ea typeface="+mn-ea"/>
                <a:cs typeface="Arial" panose="020B0604020202020204" pitchFamily="34" charset="0"/>
              </a:defRPr>
            </a:lvl1pPr>
          </a:lstStyle>
          <a:p>
            <a:r>
              <a:rPr lang="en-US" dirty="0"/>
              <a:t>Title</a:t>
            </a:r>
          </a:p>
        </p:txBody>
      </p:sp>
      <p:pic>
        <p:nvPicPr>
          <p:cNvPr id="8" name="Picture 7">
            <a:extLst>
              <a:ext uri="{FF2B5EF4-FFF2-40B4-BE49-F238E27FC236}">
                <a16:creationId xmlns:a16="http://schemas.microsoft.com/office/drawing/2014/main" id="{6DAFDE96-F7B0-224C-A929-1BEC3DD64EB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06554" y="444688"/>
            <a:ext cx="1531862" cy="763224"/>
          </a:xfrm>
          <a:prstGeom prst="rect">
            <a:avLst/>
          </a:prstGeom>
        </p:spPr>
      </p:pic>
    </p:spTree>
    <p:extLst>
      <p:ext uri="{BB962C8B-B14F-4D97-AF65-F5344CB8AC3E}">
        <p14:creationId xmlns:p14="http://schemas.microsoft.com/office/powerpoint/2010/main" val="3313232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 - image ">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946D811-D4A3-A74F-A5E4-1F4AFCF8E40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a:solidFill>
            <a:srgbClr val="009FDF"/>
          </a:solidFill>
        </p:spPr>
      </p:pic>
      <p:sp>
        <p:nvSpPr>
          <p:cNvPr id="3" name="Date Placeholder 2">
            <a:extLst>
              <a:ext uri="{FF2B5EF4-FFF2-40B4-BE49-F238E27FC236}">
                <a16:creationId xmlns:a16="http://schemas.microsoft.com/office/drawing/2014/main" id="{BD62E911-1C7A-DB41-98EE-13939D27C0E7}"/>
              </a:ext>
            </a:extLst>
          </p:cNvPr>
          <p:cNvSpPr>
            <a:spLocks noGrp="1"/>
          </p:cNvSpPr>
          <p:nvPr>
            <p:ph type="dt" sz="half" idx="10"/>
          </p:nvPr>
        </p:nvSpPr>
        <p:spPr/>
        <p:txBody>
          <a:bodyPr/>
          <a:lstStyle/>
          <a:p>
            <a:fld id="{6287191F-8C38-AF48-8E3C-1D86AD82874A}" type="datetimeFigureOut">
              <a:rPr lang="en-US" smtClean="0"/>
              <a:t>9/13/2024</a:t>
            </a:fld>
            <a:endParaRPr lang="en-US"/>
          </a:p>
        </p:txBody>
      </p:sp>
      <p:sp>
        <p:nvSpPr>
          <p:cNvPr id="4" name="Footer Placeholder 3">
            <a:extLst>
              <a:ext uri="{FF2B5EF4-FFF2-40B4-BE49-F238E27FC236}">
                <a16:creationId xmlns:a16="http://schemas.microsoft.com/office/drawing/2014/main" id="{36A96F66-3F2E-B240-AB4A-D6138736B9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DF4EB1-62A6-FA47-8FFE-B039305A151C}"/>
              </a:ext>
            </a:extLst>
          </p:cNvPr>
          <p:cNvSpPr>
            <a:spLocks noGrp="1"/>
          </p:cNvSpPr>
          <p:nvPr>
            <p:ph type="sldNum" sz="quarter" idx="12"/>
          </p:nvPr>
        </p:nvSpPr>
        <p:spPr/>
        <p:txBody>
          <a:bodyPr/>
          <a:lstStyle/>
          <a:p>
            <a:fld id="{45E6B147-1C8A-A447-BBAC-D422CEF64DFA}" type="slidenum">
              <a:rPr lang="en-US" smtClean="0"/>
              <a:t>‹#›</a:t>
            </a:fld>
            <a:endParaRPr lang="en-US"/>
          </a:p>
        </p:txBody>
      </p:sp>
      <p:sp>
        <p:nvSpPr>
          <p:cNvPr id="7" name="Title 1">
            <a:extLst>
              <a:ext uri="{FF2B5EF4-FFF2-40B4-BE49-F238E27FC236}">
                <a16:creationId xmlns:a16="http://schemas.microsoft.com/office/drawing/2014/main" id="{0A2B159F-4FC2-460B-B34F-EDC587A63C9F}"/>
              </a:ext>
            </a:extLst>
          </p:cNvPr>
          <p:cNvSpPr>
            <a:spLocks noGrp="1"/>
          </p:cNvSpPr>
          <p:nvPr>
            <p:ph type="title" hasCustomPrompt="1"/>
          </p:nvPr>
        </p:nvSpPr>
        <p:spPr>
          <a:xfrm>
            <a:off x="564802" y="5439102"/>
            <a:ext cx="4819998" cy="662060"/>
          </a:xfrm>
          <a:solidFill>
            <a:srgbClr val="009FDF"/>
          </a:solidFill>
        </p:spPr>
        <p:txBody>
          <a:bodyPr anchor="b">
            <a:normAutofit/>
          </a:bodyPr>
          <a:lstStyle>
            <a:lvl1pPr>
              <a:defRPr lang="en-US" sz="4000" b="1" kern="1200" dirty="0">
                <a:solidFill>
                  <a:schemeClr val="bg1"/>
                </a:solidFill>
                <a:latin typeface="Arial" panose="020B0604020202020204" pitchFamily="34" charset="0"/>
                <a:ea typeface="+mn-ea"/>
                <a:cs typeface="Arial" panose="020B0604020202020204" pitchFamily="34" charset="0"/>
              </a:defRPr>
            </a:lvl1pPr>
          </a:lstStyle>
          <a:p>
            <a:r>
              <a:rPr lang="en-US" dirty="0"/>
              <a:t>Title</a:t>
            </a:r>
          </a:p>
        </p:txBody>
      </p:sp>
    </p:spTree>
    <p:extLst>
      <p:ext uri="{BB962C8B-B14F-4D97-AF65-F5344CB8AC3E}">
        <p14:creationId xmlns:p14="http://schemas.microsoft.com/office/powerpoint/2010/main" val="3508591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 no image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063A48-AA8D-AC49-A292-AA96182BA600}"/>
              </a:ext>
            </a:extLst>
          </p:cNvPr>
          <p:cNvSpPr>
            <a:spLocks noGrp="1"/>
          </p:cNvSpPr>
          <p:nvPr>
            <p:ph type="dt" sz="half" idx="10"/>
          </p:nvPr>
        </p:nvSpPr>
        <p:spPr/>
        <p:txBody>
          <a:bodyPr/>
          <a:lstStyle/>
          <a:p>
            <a:fld id="{6287191F-8C38-AF48-8E3C-1D86AD82874A}" type="datetimeFigureOut">
              <a:rPr lang="en-US" smtClean="0"/>
              <a:t>9/13/2024</a:t>
            </a:fld>
            <a:endParaRPr lang="en-US"/>
          </a:p>
        </p:txBody>
      </p:sp>
      <p:sp>
        <p:nvSpPr>
          <p:cNvPr id="3" name="Footer Placeholder 2">
            <a:extLst>
              <a:ext uri="{FF2B5EF4-FFF2-40B4-BE49-F238E27FC236}">
                <a16:creationId xmlns:a16="http://schemas.microsoft.com/office/drawing/2014/main" id="{CEF46F79-8F93-D847-B74C-47DBD0D94E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05386B-13DC-F545-83D0-0EF08D0B0EF3}"/>
              </a:ext>
            </a:extLst>
          </p:cNvPr>
          <p:cNvSpPr>
            <a:spLocks noGrp="1"/>
          </p:cNvSpPr>
          <p:nvPr>
            <p:ph type="sldNum" sz="quarter" idx="12"/>
          </p:nvPr>
        </p:nvSpPr>
        <p:spPr/>
        <p:txBody>
          <a:bodyPr/>
          <a:lstStyle/>
          <a:p>
            <a:fld id="{45E6B147-1C8A-A447-BBAC-D422CEF64DFA}" type="slidenum">
              <a:rPr lang="en-US" smtClean="0"/>
              <a:t>‹#›</a:t>
            </a:fld>
            <a:endParaRPr lang="en-US"/>
          </a:p>
        </p:txBody>
      </p:sp>
      <p:pic>
        <p:nvPicPr>
          <p:cNvPr id="5" name="Picture 4">
            <a:extLst>
              <a:ext uri="{FF2B5EF4-FFF2-40B4-BE49-F238E27FC236}">
                <a16:creationId xmlns:a16="http://schemas.microsoft.com/office/drawing/2014/main" id="{C488721B-4E91-4EC8-B323-3D3B2B5406D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9E59AD8F-78EB-4102-89D7-E6D567C0BF06}"/>
              </a:ext>
            </a:extLst>
          </p:cNvPr>
          <p:cNvSpPr>
            <a:spLocks noGrp="1"/>
          </p:cNvSpPr>
          <p:nvPr>
            <p:ph type="title" hasCustomPrompt="1"/>
          </p:nvPr>
        </p:nvSpPr>
        <p:spPr>
          <a:xfrm>
            <a:off x="838200" y="3152273"/>
            <a:ext cx="7494003" cy="772528"/>
          </a:xfrm>
        </p:spPr>
        <p:txBody>
          <a:bodyPr anchor="b">
            <a:normAutofit/>
          </a:bodyPr>
          <a:lstStyle>
            <a:lvl1pPr>
              <a:defRPr sz="4000" b="1">
                <a:solidFill>
                  <a:schemeClr val="bg1"/>
                </a:solidFill>
                <a:latin typeface="Arial" panose="020B0604020202020204" pitchFamily="34" charset="0"/>
                <a:cs typeface="Arial" panose="020B0604020202020204" pitchFamily="34" charset="0"/>
              </a:defRPr>
            </a:lvl1pPr>
          </a:lstStyle>
          <a:p>
            <a:r>
              <a:rPr lang="en-US" dirty="0"/>
              <a:t>Insert Title</a:t>
            </a:r>
          </a:p>
        </p:txBody>
      </p:sp>
    </p:spTree>
    <p:extLst>
      <p:ext uri="{BB962C8B-B14F-4D97-AF65-F5344CB8AC3E}">
        <p14:creationId xmlns:p14="http://schemas.microsoft.com/office/powerpoint/2010/main" val="1409972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 - no im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FA61CB-6CCF-4EE9-80E7-B3FB9EC71B6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D9063A48-AA8D-AC49-A292-AA96182BA600}"/>
              </a:ext>
            </a:extLst>
          </p:cNvPr>
          <p:cNvSpPr>
            <a:spLocks noGrp="1"/>
          </p:cNvSpPr>
          <p:nvPr>
            <p:ph type="dt" sz="half" idx="10"/>
          </p:nvPr>
        </p:nvSpPr>
        <p:spPr/>
        <p:txBody>
          <a:bodyPr/>
          <a:lstStyle/>
          <a:p>
            <a:fld id="{6287191F-8C38-AF48-8E3C-1D86AD82874A}" type="datetimeFigureOut">
              <a:rPr lang="en-US" smtClean="0"/>
              <a:t>9/13/2024</a:t>
            </a:fld>
            <a:endParaRPr lang="en-US"/>
          </a:p>
        </p:txBody>
      </p:sp>
      <p:sp>
        <p:nvSpPr>
          <p:cNvPr id="3" name="Footer Placeholder 2">
            <a:extLst>
              <a:ext uri="{FF2B5EF4-FFF2-40B4-BE49-F238E27FC236}">
                <a16:creationId xmlns:a16="http://schemas.microsoft.com/office/drawing/2014/main" id="{CEF46F79-8F93-D847-B74C-47DBD0D94E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05386B-13DC-F545-83D0-0EF08D0B0EF3}"/>
              </a:ext>
            </a:extLst>
          </p:cNvPr>
          <p:cNvSpPr>
            <a:spLocks noGrp="1"/>
          </p:cNvSpPr>
          <p:nvPr>
            <p:ph type="sldNum" sz="quarter" idx="12"/>
          </p:nvPr>
        </p:nvSpPr>
        <p:spPr/>
        <p:txBody>
          <a:bodyPr/>
          <a:lstStyle/>
          <a:p>
            <a:fld id="{45E6B147-1C8A-A447-BBAC-D422CEF64DFA}" type="slidenum">
              <a:rPr lang="en-US" smtClean="0"/>
              <a:t>‹#›</a:t>
            </a:fld>
            <a:endParaRPr lang="en-US"/>
          </a:p>
        </p:txBody>
      </p:sp>
      <p:sp>
        <p:nvSpPr>
          <p:cNvPr id="6" name="Title 1">
            <a:extLst>
              <a:ext uri="{FF2B5EF4-FFF2-40B4-BE49-F238E27FC236}">
                <a16:creationId xmlns:a16="http://schemas.microsoft.com/office/drawing/2014/main" id="{9E59AD8F-78EB-4102-89D7-E6D567C0BF06}"/>
              </a:ext>
            </a:extLst>
          </p:cNvPr>
          <p:cNvSpPr>
            <a:spLocks noGrp="1"/>
          </p:cNvSpPr>
          <p:nvPr>
            <p:ph type="title" hasCustomPrompt="1"/>
          </p:nvPr>
        </p:nvSpPr>
        <p:spPr>
          <a:xfrm>
            <a:off x="838200" y="3152273"/>
            <a:ext cx="7494003" cy="772528"/>
          </a:xfrm>
        </p:spPr>
        <p:txBody>
          <a:bodyPr anchor="b">
            <a:normAutofit/>
          </a:bodyPr>
          <a:lstStyle>
            <a:lvl1pPr>
              <a:defRPr sz="4000" b="1">
                <a:solidFill>
                  <a:schemeClr val="bg1"/>
                </a:solidFill>
                <a:latin typeface="Arial" panose="020B0604020202020204" pitchFamily="34" charset="0"/>
                <a:cs typeface="Arial" panose="020B0604020202020204" pitchFamily="34" charset="0"/>
              </a:defRPr>
            </a:lvl1pPr>
          </a:lstStyle>
          <a:p>
            <a:r>
              <a:rPr lang="en-US" dirty="0"/>
              <a:t>Insert Title</a:t>
            </a:r>
          </a:p>
        </p:txBody>
      </p:sp>
    </p:spTree>
    <p:extLst>
      <p:ext uri="{BB962C8B-B14F-4D97-AF65-F5344CB8AC3E}">
        <p14:creationId xmlns:p14="http://schemas.microsoft.com/office/powerpoint/2010/main" val="42189048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 no image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DFB3E9-C7F4-4E2A-99BB-675EDAE1C3F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D9063A48-AA8D-AC49-A292-AA96182BA600}"/>
              </a:ext>
            </a:extLst>
          </p:cNvPr>
          <p:cNvSpPr>
            <a:spLocks noGrp="1"/>
          </p:cNvSpPr>
          <p:nvPr>
            <p:ph type="dt" sz="half" idx="10"/>
          </p:nvPr>
        </p:nvSpPr>
        <p:spPr/>
        <p:txBody>
          <a:bodyPr/>
          <a:lstStyle/>
          <a:p>
            <a:fld id="{6287191F-8C38-AF48-8E3C-1D86AD82874A}" type="datetimeFigureOut">
              <a:rPr lang="en-US" smtClean="0"/>
              <a:t>9/13/2024</a:t>
            </a:fld>
            <a:endParaRPr lang="en-US"/>
          </a:p>
        </p:txBody>
      </p:sp>
      <p:sp>
        <p:nvSpPr>
          <p:cNvPr id="3" name="Footer Placeholder 2">
            <a:extLst>
              <a:ext uri="{FF2B5EF4-FFF2-40B4-BE49-F238E27FC236}">
                <a16:creationId xmlns:a16="http://schemas.microsoft.com/office/drawing/2014/main" id="{CEF46F79-8F93-D847-B74C-47DBD0D94E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05386B-13DC-F545-83D0-0EF08D0B0EF3}"/>
              </a:ext>
            </a:extLst>
          </p:cNvPr>
          <p:cNvSpPr>
            <a:spLocks noGrp="1"/>
          </p:cNvSpPr>
          <p:nvPr>
            <p:ph type="sldNum" sz="quarter" idx="12"/>
          </p:nvPr>
        </p:nvSpPr>
        <p:spPr/>
        <p:txBody>
          <a:bodyPr/>
          <a:lstStyle/>
          <a:p>
            <a:fld id="{45E6B147-1C8A-A447-BBAC-D422CEF64DFA}" type="slidenum">
              <a:rPr lang="en-US" smtClean="0"/>
              <a:t>‹#›</a:t>
            </a:fld>
            <a:endParaRPr lang="en-US"/>
          </a:p>
        </p:txBody>
      </p:sp>
      <p:sp>
        <p:nvSpPr>
          <p:cNvPr id="6" name="Title 1">
            <a:extLst>
              <a:ext uri="{FF2B5EF4-FFF2-40B4-BE49-F238E27FC236}">
                <a16:creationId xmlns:a16="http://schemas.microsoft.com/office/drawing/2014/main" id="{9E59AD8F-78EB-4102-89D7-E6D567C0BF06}"/>
              </a:ext>
            </a:extLst>
          </p:cNvPr>
          <p:cNvSpPr>
            <a:spLocks noGrp="1"/>
          </p:cNvSpPr>
          <p:nvPr>
            <p:ph type="title" hasCustomPrompt="1"/>
          </p:nvPr>
        </p:nvSpPr>
        <p:spPr>
          <a:xfrm>
            <a:off x="838200" y="3152273"/>
            <a:ext cx="7494003" cy="772528"/>
          </a:xfrm>
        </p:spPr>
        <p:txBody>
          <a:bodyPr anchor="b">
            <a:normAutofit/>
          </a:bodyPr>
          <a:lstStyle>
            <a:lvl1pPr>
              <a:defRPr sz="4000" b="1">
                <a:solidFill>
                  <a:schemeClr val="bg1"/>
                </a:solidFill>
                <a:latin typeface="Arial" panose="020B0604020202020204" pitchFamily="34" charset="0"/>
                <a:cs typeface="Arial" panose="020B0604020202020204" pitchFamily="34" charset="0"/>
              </a:defRPr>
            </a:lvl1pPr>
          </a:lstStyle>
          <a:p>
            <a:r>
              <a:rPr lang="en-US" dirty="0"/>
              <a:t>Insert Title</a:t>
            </a:r>
          </a:p>
        </p:txBody>
      </p:sp>
    </p:spTree>
    <p:extLst>
      <p:ext uri="{BB962C8B-B14F-4D97-AF65-F5344CB8AC3E}">
        <p14:creationId xmlns:p14="http://schemas.microsoft.com/office/powerpoint/2010/main" val="1728387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 - no image 4">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C11594-1981-424B-A61B-D9494C552E8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D9063A48-AA8D-AC49-A292-AA96182BA600}"/>
              </a:ext>
            </a:extLst>
          </p:cNvPr>
          <p:cNvSpPr>
            <a:spLocks noGrp="1"/>
          </p:cNvSpPr>
          <p:nvPr>
            <p:ph type="dt" sz="half" idx="10"/>
          </p:nvPr>
        </p:nvSpPr>
        <p:spPr/>
        <p:txBody>
          <a:bodyPr/>
          <a:lstStyle/>
          <a:p>
            <a:fld id="{6287191F-8C38-AF48-8E3C-1D86AD82874A}" type="datetimeFigureOut">
              <a:rPr lang="en-US" smtClean="0"/>
              <a:t>9/13/2024</a:t>
            </a:fld>
            <a:endParaRPr lang="en-US"/>
          </a:p>
        </p:txBody>
      </p:sp>
      <p:sp>
        <p:nvSpPr>
          <p:cNvPr id="3" name="Footer Placeholder 2">
            <a:extLst>
              <a:ext uri="{FF2B5EF4-FFF2-40B4-BE49-F238E27FC236}">
                <a16:creationId xmlns:a16="http://schemas.microsoft.com/office/drawing/2014/main" id="{CEF46F79-8F93-D847-B74C-47DBD0D94E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05386B-13DC-F545-83D0-0EF08D0B0EF3}"/>
              </a:ext>
            </a:extLst>
          </p:cNvPr>
          <p:cNvSpPr>
            <a:spLocks noGrp="1"/>
          </p:cNvSpPr>
          <p:nvPr>
            <p:ph type="sldNum" sz="quarter" idx="12"/>
          </p:nvPr>
        </p:nvSpPr>
        <p:spPr/>
        <p:txBody>
          <a:bodyPr/>
          <a:lstStyle/>
          <a:p>
            <a:fld id="{45E6B147-1C8A-A447-BBAC-D422CEF64DFA}" type="slidenum">
              <a:rPr lang="en-US" smtClean="0"/>
              <a:t>‹#›</a:t>
            </a:fld>
            <a:endParaRPr lang="en-US"/>
          </a:p>
        </p:txBody>
      </p:sp>
      <p:sp>
        <p:nvSpPr>
          <p:cNvPr id="6" name="Title 1">
            <a:extLst>
              <a:ext uri="{FF2B5EF4-FFF2-40B4-BE49-F238E27FC236}">
                <a16:creationId xmlns:a16="http://schemas.microsoft.com/office/drawing/2014/main" id="{9E59AD8F-78EB-4102-89D7-E6D567C0BF06}"/>
              </a:ext>
            </a:extLst>
          </p:cNvPr>
          <p:cNvSpPr>
            <a:spLocks noGrp="1"/>
          </p:cNvSpPr>
          <p:nvPr>
            <p:ph type="title" hasCustomPrompt="1"/>
          </p:nvPr>
        </p:nvSpPr>
        <p:spPr>
          <a:xfrm>
            <a:off x="838200" y="3152273"/>
            <a:ext cx="7494003" cy="772528"/>
          </a:xfrm>
        </p:spPr>
        <p:txBody>
          <a:bodyPr anchor="b">
            <a:normAutofit/>
          </a:bodyPr>
          <a:lstStyle>
            <a:lvl1pPr>
              <a:defRPr sz="4000" b="1">
                <a:solidFill>
                  <a:schemeClr val="bg1"/>
                </a:solidFill>
                <a:latin typeface="Arial" panose="020B0604020202020204" pitchFamily="34" charset="0"/>
                <a:cs typeface="Arial" panose="020B0604020202020204" pitchFamily="34" charset="0"/>
              </a:defRPr>
            </a:lvl1pPr>
          </a:lstStyle>
          <a:p>
            <a:r>
              <a:rPr lang="en-US" dirty="0"/>
              <a:t>Insert Title</a:t>
            </a:r>
          </a:p>
        </p:txBody>
      </p:sp>
    </p:spTree>
    <p:extLst>
      <p:ext uri="{BB962C8B-B14F-4D97-AF65-F5344CB8AC3E}">
        <p14:creationId xmlns:p14="http://schemas.microsoft.com/office/powerpoint/2010/main" val="26693527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 - no image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4B27D6-4694-440A-976A-53EDCAE5627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E3FE0F45-E1C4-4879-BA3B-BBCE105F93CD}"/>
              </a:ext>
            </a:extLst>
          </p:cNvPr>
          <p:cNvSpPr>
            <a:spLocks noGrp="1"/>
          </p:cNvSpPr>
          <p:nvPr>
            <p:ph type="dt" sz="half" idx="10"/>
          </p:nvPr>
        </p:nvSpPr>
        <p:spPr/>
        <p:txBody>
          <a:bodyPr/>
          <a:lstStyle/>
          <a:p>
            <a:fld id="{6287191F-8C38-AF48-8E3C-1D86AD82874A}" type="datetimeFigureOut">
              <a:rPr lang="en-US" smtClean="0"/>
              <a:t>9/13/2024</a:t>
            </a:fld>
            <a:endParaRPr lang="en-US"/>
          </a:p>
        </p:txBody>
      </p:sp>
      <p:sp>
        <p:nvSpPr>
          <p:cNvPr id="4" name="Footer Placeholder 3">
            <a:extLst>
              <a:ext uri="{FF2B5EF4-FFF2-40B4-BE49-F238E27FC236}">
                <a16:creationId xmlns:a16="http://schemas.microsoft.com/office/drawing/2014/main" id="{BB77C35E-3DD7-42F1-B105-BF67AB812D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E0C8EC-B4EC-4B05-89E9-1672E8F5F85C}"/>
              </a:ext>
            </a:extLst>
          </p:cNvPr>
          <p:cNvSpPr>
            <a:spLocks noGrp="1"/>
          </p:cNvSpPr>
          <p:nvPr>
            <p:ph type="sldNum" sz="quarter" idx="12"/>
          </p:nvPr>
        </p:nvSpPr>
        <p:spPr/>
        <p:txBody>
          <a:bodyPr/>
          <a:lstStyle/>
          <a:p>
            <a:fld id="{45E6B147-1C8A-A447-BBAC-D422CEF64DFA}" type="slidenum">
              <a:rPr lang="en-US" smtClean="0"/>
              <a:t>‹#›</a:t>
            </a:fld>
            <a:endParaRPr lang="en-US"/>
          </a:p>
        </p:txBody>
      </p:sp>
      <p:sp>
        <p:nvSpPr>
          <p:cNvPr id="7" name="Title 1">
            <a:extLst>
              <a:ext uri="{FF2B5EF4-FFF2-40B4-BE49-F238E27FC236}">
                <a16:creationId xmlns:a16="http://schemas.microsoft.com/office/drawing/2014/main" id="{1ED985A2-963B-46E3-A5F0-F3274574B2D3}"/>
              </a:ext>
            </a:extLst>
          </p:cNvPr>
          <p:cNvSpPr>
            <a:spLocks noGrp="1"/>
          </p:cNvSpPr>
          <p:nvPr>
            <p:ph type="title" hasCustomPrompt="1"/>
          </p:nvPr>
        </p:nvSpPr>
        <p:spPr>
          <a:xfrm>
            <a:off x="838200" y="3152273"/>
            <a:ext cx="7494003" cy="772528"/>
          </a:xfrm>
        </p:spPr>
        <p:txBody>
          <a:bodyPr anchor="b">
            <a:normAutofit/>
          </a:bodyPr>
          <a:lstStyle>
            <a:lvl1pPr>
              <a:defRPr sz="4000" b="1">
                <a:solidFill>
                  <a:schemeClr val="bg1"/>
                </a:solidFill>
                <a:latin typeface="Arial" panose="020B0604020202020204" pitchFamily="34" charset="0"/>
                <a:cs typeface="Arial" panose="020B0604020202020204" pitchFamily="34" charset="0"/>
              </a:defRPr>
            </a:lvl1pPr>
          </a:lstStyle>
          <a:p>
            <a:r>
              <a:rPr lang="en-US" dirty="0"/>
              <a:t>Insert Title</a:t>
            </a:r>
          </a:p>
        </p:txBody>
      </p:sp>
    </p:spTree>
    <p:extLst>
      <p:ext uri="{BB962C8B-B14F-4D97-AF65-F5344CB8AC3E}">
        <p14:creationId xmlns:p14="http://schemas.microsoft.com/office/powerpoint/2010/main" val="10165222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 no image 6">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29F8582-F50C-47C0-8865-3073024F852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D9063A48-AA8D-AC49-A292-AA96182BA600}"/>
              </a:ext>
            </a:extLst>
          </p:cNvPr>
          <p:cNvSpPr>
            <a:spLocks noGrp="1"/>
          </p:cNvSpPr>
          <p:nvPr>
            <p:ph type="dt" sz="half" idx="10"/>
          </p:nvPr>
        </p:nvSpPr>
        <p:spPr/>
        <p:txBody>
          <a:bodyPr/>
          <a:lstStyle/>
          <a:p>
            <a:fld id="{6287191F-8C38-AF48-8E3C-1D86AD82874A}" type="datetimeFigureOut">
              <a:rPr lang="en-US" smtClean="0"/>
              <a:t>9/13/2024</a:t>
            </a:fld>
            <a:endParaRPr lang="en-US"/>
          </a:p>
        </p:txBody>
      </p:sp>
      <p:sp>
        <p:nvSpPr>
          <p:cNvPr id="3" name="Footer Placeholder 2">
            <a:extLst>
              <a:ext uri="{FF2B5EF4-FFF2-40B4-BE49-F238E27FC236}">
                <a16:creationId xmlns:a16="http://schemas.microsoft.com/office/drawing/2014/main" id="{CEF46F79-8F93-D847-B74C-47DBD0D94E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05386B-13DC-F545-83D0-0EF08D0B0EF3}"/>
              </a:ext>
            </a:extLst>
          </p:cNvPr>
          <p:cNvSpPr>
            <a:spLocks noGrp="1"/>
          </p:cNvSpPr>
          <p:nvPr>
            <p:ph type="sldNum" sz="quarter" idx="12"/>
          </p:nvPr>
        </p:nvSpPr>
        <p:spPr/>
        <p:txBody>
          <a:bodyPr/>
          <a:lstStyle/>
          <a:p>
            <a:fld id="{45E6B147-1C8A-A447-BBAC-D422CEF64DFA}" type="slidenum">
              <a:rPr lang="en-US" smtClean="0"/>
              <a:t>‹#›</a:t>
            </a:fld>
            <a:endParaRPr lang="en-US"/>
          </a:p>
        </p:txBody>
      </p:sp>
      <p:sp>
        <p:nvSpPr>
          <p:cNvPr id="6" name="Title 1">
            <a:extLst>
              <a:ext uri="{FF2B5EF4-FFF2-40B4-BE49-F238E27FC236}">
                <a16:creationId xmlns:a16="http://schemas.microsoft.com/office/drawing/2014/main" id="{9E59AD8F-78EB-4102-89D7-E6D567C0BF06}"/>
              </a:ext>
            </a:extLst>
          </p:cNvPr>
          <p:cNvSpPr>
            <a:spLocks noGrp="1"/>
          </p:cNvSpPr>
          <p:nvPr>
            <p:ph type="title" hasCustomPrompt="1"/>
          </p:nvPr>
        </p:nvSpPr>
        <p:spPr>
          <a:xfrm>
            <a:off x="838200" y="3152273"/>
            <a:ext cx="7494003" cy="772528"/>
          </a:xfrm>
        </p:spPr>
        <p:txBody>
          <a:bodyPr anchor="b">
            <a:normAutofit/>
          </a:bodyPr>
          <a:lstStyle>
            <a:lvl1pPr>
              <a:defRPr sz="4000" b="1">
                <a:solidFill>
                  <a:schemeClr val="bg1"/>
                </a:solidFill>
                <a:latin typeface="Arial" panose="020B0604020202020204" pitchFamily="34" charset="0"/>
                <a:cs typeface="Arial" panose="020B0604020202020204" pitchFamily="34" charset="0"/>
              </a:defRPr>
            </a:lvl1pPr>
          </a:lstStyle>
          <a:p>
            <a:r>
              <a:rPr lang="en-US" dirty="0"/>
              <a:t>Insert Title</a:t>
            </a:r>
          </a:p>
        </p:txBody>
      </p:sp>
    </p:spTree>
    <p:extLst>
      <p:ext uri="{BB962C8B-B14F-4D97-AF65-F5344CB8AC3E}">
        <p14:creationId xmlns:p14="http://schemas.microsoft.com/office/powerpoint/2010/main" val="41043640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 no image 7">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275973-DA4E-4D7F-B773-E486FB2081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D9063A48-AA8D-AC49-A292-AA96182BA600}"/>
              </a:ext>
            </a:extLst>
          </p:cNvPr>
          <p:cNvSpPr>
            <a:spLocks noGrp="1"/>
          </p:cNvSpPr>
          <p:nvPr>
            <p:ph type="dt" sz="half" idx="10"/>
          </p:nvPr>
        </p:nvSpPr>
        <p:spPr/>
        <p:txBody>
          <a:bodyPr/>
          <a:lstStyle/>
          <a:p>
            <a:fld id="{6287191F-8C38-AF48-8E3C-1D86AD82874A}" type="datetimeFigureOut">
              <a:rPr lang="en-US" smtClean="0"/>
              <a:t>9/13/2024</a:t>
            </a:fld>
            <a:endParaRPr lang="en-US"/>
          </a:p>
        </p:txBody>
      </p:sp>
      <p:sp>
        <p:nvSpPr>
          <p:cNvPr id="3" name="Footer Placeholder 2">
            <a:extLst>
              <a:ext uri="{FF2B5EF4-FFF2-40B4-BE49-F238E27FC236}">
                <a16:creationId xmlns:a16="http://schemas.microsoft.com/office/drawing/2014/main" id="{CEF46F79-8F93-D847-B74C-47DBD0D94E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05386B-13DC-F545-83D0-0EF08D0B0EF3}"/>
              </a:ext>
            </a:extLst>
          </p:cNvPr>
          <p:cNvSpPr>
            <a:spLocks noGrp="1"/>
          </p:cNvSpPr>
          <p:nvPr>
            <p:ph type="sldNum" sz="quarter" idx="12"/>
          </p:nvPr>
        </p:nvSpPr>
        <p:spPr/>
        <p:txBody>
          <a:bodyPr/>
          <a:lstStyle/>
          <a:p>
            <a:fld id="{45E6B147-1C8A-A447-BBAC-D422CEF64DFA}" type="slidenum">
              <a:rPr lang="en-US" smtClean="0"/>
              <a:t>‹#›</a:t>
            </a:fld>
            <a:endParaRPr lang="en-US"/>
          </a:p>
        </p:txBody>
      </p:sp>
      <p:sp>
        <p:nvSpPr>
          <p:cNvPr id="6" name="Title 1">
            <a:extLst>
              <a:ext uri="{FF2B5EF4-FFF2-40B4-BE49-F238E27FC236}">
                <a16:creationId xmlns:a16="http://schemas.microsoft.com/office/drawing/2014/main" id="{9E59AD8F-78EB-4102-89D7-E6D567C0BF06}"/>
              </a:ext>
            </a:extLst>
          </p:cNvPr>
          <p:cNvSpPr>
            <a:spLocks noGrp="1"/>
          </p:cNvSpPr>
          <p:nvPr>
            <p:ph type="title" hasCustomPrompt="1"/>
          </p:nvPr>
        </p:nvSpPr>
        <p:spPr>
          <a:xfrm>
            <a:off x="838200" y="3152273"/>
            <a:ext cx="7494003" cy="772528"/>
          </a:xfrm>
        </p:spPr>
        <p:txBody>
          <a:bodyPr anchor="b">
            <a:normAutofit/>
          </a:bodyPr>
          <a:lstStyle>
            <a:lvl1pPr>
              <a:defRPr sz="4000" b="1">
                <a:solidFill>
                  <a:schemeClr val="bg1"/>
                </a:solidFill>
                <a:latin typeface="Arial" panose="020B0604020202020204" pitchFamily="34" charset="0"/>
                <a:cs typeface="Arial" panose="020B0604020202020204" pitchFamily="34" charset="0"/>
              </a:defRPr>
            </a:lvl1pPr>
          </a:lstStyle>
          <a:p>
            <a:r>
              <a:rPr lang="en-US" dirty="0"/>
              <a:t>Insert Title</a:t>
            </a:r>
          </a:p>
        </p:txBody>
      </p:sp>
    </p:spTree>
    <p:extLst>
      <p:ext uri="{BB962C8B-B14F-4D97-AF65-F5344CB8AC3E}">
        <p14:creationId xmlns:p14="http://schemas.microsoft.com/office/powerpoint/2010/main" val="4279832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no image 1">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763FAD2-B40C-C54C-803F-998CCC5DD02B}"/>
              </a:ext>
            </a:extLst>
          </p:cNvPr>
          <p:cNvSpPr>
            <a:spLocks noGrp="1"/>
          </p:cNvSpPr>
          <p:nvPr>
            <p:ph type="dt" sz="half" idx="10"/>
          </p:nvPr>
        </p:nvSpPr>
        <p:spPr/>
        <p:txBody>
          <a:bodyPr/>
          <a:lstStyle/>
          <a:p>
            <a:fld id="{6287191F-8C38-AF48-8E3C-1D86AD82874A}" type="datetimeFigureOut">
              <a:rPr lang="en-US" smtClean="0"/>
              <a:t>9/13/2024</a:t>
            </a:fld>
            <a:endParaRPr lang="en-US"/>
          </a:p>
        </p:txBody>
      </p:sp>
      <p:sp>
        <p:nvSpPr>
          <p:cNvPr id="5" name="Footer Placeholder 4">
            <a:extLst>
              <a:ext uri="{FF2B5EF4-FFF2-40B4-BE49-F238E27FC236}">
                <a16:creationId xmlns:a16="http://schemas.microsoft.com/office/drawing/2014/main" id="{850B8E39-5A90-2348-A545-F736D2D504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7FB88B-56F7-BC40-A4B0-6B41963A4684}"/>
              </a:ext>
            </a:extLst>
          </p:cNvPr>
          <p:cNvSpPr>
            <a:spLocks noGrp="1"/>
          </p:cNvSpPr>
          <p:nvPr>
            <p:ph type="sldNum" sz="quarter" idx="12"/>
          </p:nvPr>
        </p:nvSpPr>
        <p:spPr/>
        <p:txBody>
          <a:bodyPr/>
          <a:lstStyle/>
          <a:p>
            <a:fld id="{45E6B147-1C8A-A447-BBAC-D422CEF64DFA}" type="slidenum">
              <a:rPr lang="en-US" smtClean="0"/>
              <a:t>‹#›</a:t>
            </a:fld>
            <a:endParaRPr lang="en-US"/>
          </a:p>
        </p:txBody>
      </p:sp>
      <p:pic>
        <p:nvPicPr>
          <p:cNvPr id="7" name="Picture 6">
            <a:extLst>
              <a:ext uri="{FF2B5EF4-FFF2-40B4-BE49-F238E27FC236}">
                <a16:creationId xmlns:a16="http://schemas.microsoft.com/office/drawing/2014/main" id="{88C100CB-BB59-4697-B2DC-7732C0A8CD8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4079A285-FC21-4C14-81A3-013DAC946CB9}"/>
              </a:ext>
            </a:extLst>
          </p:cNvPr>
          <p:cNvSpPr>
            <a:spLocks noGrp="1"/>
          </p:cNvSpPr>
          <p:nvPr>
            <p:ph type="title" hasCustomPrompt="1"/>
          </p:nvPr>
        </p:nvSpPr>
        <p:spPr>
          <a:xfrm>
            <a:off x="838200" y="3152273"/>
            <a:ext cx="7494003" cy="772528"/>
          </a:xfrm>
        </p:spPr>
        <p:txBody>
          <a:bodyPr anchor="b">
            <a:normAutofit/>
          </a:bodyPr>
          <a:lstStyle>
            <a:lvl1pPr>
              <a:defRPr sz="4000" b="1">
                <a:solidFill>
                  <a:schemeClr val="bg1"/>
                </a:solidFill>
                <a:latin typeface="Arial" panose="020B0604020202020204" pitchFamily="34" charset="0"/>
                <a:cs typeface="Arial" panose="020B0604020202020204" pitchFamily="34" charset="0"/>
              </a:defRPr>
            </a:lvl1pPr>
          </a:lstStyle>
          <a:p>
            <a:r>
              <a:rPr lang="en-US" dirty="0"/>
              <a:t>Insert Title</a:t>
            </a:r>
          </a:p>
        </p:txBody>
      </p:sp>
      <p:sp>
        <p:nvSpPr>
          <p:cNvPr id="2" name="Rectangle 1">
            <a:extLst>
              <a:ext uri="{FF2B5EF4-FFF2-40B4-BE49-F238E27FC236}">
                <a16:creationId xmlns:a16="http://schemas.microsoft.com/office/drawing/2014/main" id="{1AC2A4A8-8B35-CF4A-9F8B-D89855F3330A}"/>
              </a:ext>
            </a:extLst>
          </p:cNvPr>
          <p:cNvSpPr/>
          <p:nvPr userDrawn="1"/>
        </p:nvSpPr>
        <p:spPr>
          <a:xfrm>
            <a:off x="417689" y="338667"/>
            <a:ext cx="1851378" cy="1083733"/>
          </a:xfrm>
          <a:prstGeom prst="rect">
            <a:avLst/>
          </a:prstGeom>
          <a:solidFill>
            <a:srgbClr val="009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F9E5F46-54FF-5A48-A3EC-8A510527150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06554" y="444688"/>
            <a:ext cx="2340000" cy="1165865"/>
          </a:xfrm>
          <a:prstGeom prst="rect">
            <a:avLst/>
          </a:prstGeom>
        </p:spPr>
      </p:pic>
    </p:spTree>
    <p:extLst>
      <p:ext uri="{BB962C8B-B14F-4D97-AF65-F5344CB8AC3E}">
        <p14:creationId xmlns:p14="http://schemas.microsoft.com/office/powerpoint/2010/main" val="38409694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slide - no image 8">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BB5455-985C-4D7F-8740-66B98AE1462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D9063A48-AA8D-AC49-A292-AA96182BA600}"/>
              </a:ext>
            </a:extLst>
          </p:cNvPr>
          <p:cNvSpPr>
            <a:spLocks noGrp="1"/>
          </p:cNvSpPr>
          <p:nvPr>
            <p:ph type="dt" sz="half" idx="10"/>
          </p:nvPr>
        </p:nvSpPr>
        <p:spPr/>
        <p:txBody>
          <a:bodyPr/>
          <a:lstStyle/>
          <a:p>
            <a:fld id="{6287191F-8C38-AF48-8E3C-1D86AD82874A}" type="datetimeFigureOut">
              <a:rPr lang="en-US" smtClean="0"/>
              <a:t>9/13/2024</a:t>
            </a:fld>
            <a:endParaRPr lang="en-US"/>
          </a:p>
        </p:txBody>
      </p:sp>
      <p:sp>
        <p:nvSpPr>
          <p:cNvPr id="3" name="Footer Placeholder 2">
            <a:extLst>
              <a:ext uri="{FF2B5EF4-FFF2-40B4-BE49-F238E27FC236}">
                <a16:creationId xmlns:a16="http://schemas.microsoft.com/office/drawing/2014/main" id="{CEF46F79-8F93-D847-B74C-47DBD0D94E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05386B-13DC-F545-83D0-0EF08D0B0EF3}"/>
              </a:ext>
            </a:extLst>
          </p:cNvPr>
          <p:cNvSpPr>
            <a:spLocks noGrp="1"/>
          </p:cNvSpPr>
          <p:nvPr>
            <p:ph type="sldNum" sz="quarter" idx="12"/>
          </p:nvPr>
        </p:nvSpPr>
        <p:spPr/>
        <p:txBody>
          <a:bodyPr/>
          <a:lstStyle/>
          <a:p>
            <a:fld id="{45E6B147-1C8A-A447-BBAC-D422CEF64DFA}" type="slidenum">
              <a:rPr lang="en-US" smtClean="0"/>
              <a:t>‹#›</a:t>
            </a:fld>
            <a:endParaRPr lang="en-US"/>
          </a:p>
        </p:txBody>
      </p:sp>
      <p:sp>
        <p:nvSpPr>
          <p:cNvPr id="6" name="Title 1">
            <a:extLst>
              <a:ext uri="{FF2B5EF4-FFF2-40B4-BE49-F238E27FC236}">
                <a16:creationId xmlns:a16="http://schemas.microsoft.com/office/drawing/2014/main" id="{9E59AD8F-78EB-4102-89D7-E6D567C0BF06}"/>
              </a:ext>
            </a:extLst>
          </p:cNvPr>
          <p:cNvSpPr>
            <a:spLocks noGrp="1"/>
          </p:cNvSpPr>
          <p:nvPr>
            <p:ph type="title" hasCustomPrompt="1"/>
          </p:nvPr>
        </p:nvSpPr>
        <p:spPr>
          <a:xfrm>
            <a:off x="838200" y="3152273"/>
            <a:ext cx="7494003" cy="772528"/>
          </a:xfrm>
        </p:spPr>
        <p:txBody>
          <a:bodyPr anchor="b">
            <a:normAutofit/>
          </a:bodyPr>
          <a:lstStyle>
            <a:lvl1pPr>
              <a:defRPr sz="4000" b="1">
                <a:solidFill>
                  <a:schemeClr val="bg1"/>
                </a:solidFill>
                <a:latin typeface="Arial" panose="020B0604020202020204" pitchFamily="34" charset="0"/>
                <a:cs typeface="Arial" panose="020B0604020202020204" pitchFamily="34" charset="0"/>
              </a:defRPr>
            </a:lvl1pPr>
          </a:lstStyle>
          <a:p>
            <a:r>
              <a:rPr lang="en-US" dirty="0"/>
              <a:t>Insert Title</a:t>
            </a:r>
          </a:p>
        </p:txBody>
      </p:sp>
    </p:spTree>
    <p:extLst>
      <p:ext uri="{BB962C8B-B14F-4D97-AF65-F5344CB8AC3E}">
        <p14:creationId xmlns:p14="http://schemas.microsoft.com/office/powerpoint/2010/main" val="1914148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slide - no image 9">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14F0AF-993E-4AAE-AB32-3F8C2A8BA2A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D9063A48-AA8D-AC49-A292-AA96182BA600}"/>
              </a:ext>
            </a:extLst>
          </p:cNvPr>
          <p:cNvSpPr>
            <a:spLocks noGrp="1"/>
          </p:cNvSpPr>
          <p:nvPr>
            <p:ph type="dt" sz="half" idx="10"/>
          </p:nvPr>
        </p:nvSpPr>
        <p:spPr/>
        <p:txBody>
          <a:bodyPr/>
          <a:lstStyle/>
          <a:p>
            <a:fld id="{6287191F-8C38-AF48-8E3C-1D86AD82874A}" type="datetimeFigureOut">
              <a:rPr lang="en-US" smtClean="0"/>
              <a:t>9/13/2024</a:t>
            </a:fld>
            <a:endParaRPr lang="en-US"/>
          </a:p>
        </p:txBody>
      </p:sp>
      <p:sp>
        <p:nvSpPr>
          <p:cNvPr id="3" name="Footer Placeholder 2">
            <a:extLst>
              <a:ext uri="{FF2B5EF4-FFF2-40B4-BE49-F238E27FC236}">
                <a16:creationId xmlns:a16="http://schemas.microsoft.com/office/drawing/2014/main" id="{CEF46F79-8F93-D847-B74C-47DBD0D94E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05386B-13DC-F545-83D0-0EF08D0B0EF3}"/>
              </a:ext>
            </a:extLst>
          </p:cNvPr>
          <p:cNvSpPr>
            <a:spLocks noGrp="1"/>
          </p:cNvSpPr>
          <p:nvPr>
            <p:ph type="sldNum" sz="quarter" idx="12"/>
          </p:nvPr>
        </p:nvSpPr>
        <p:spPr/>
        <p:txBody>
          <a:bodyPr/>
          <a:lstStyle/>
          <a:p>
            <a:fld id="{45E6B147-1C8A-A447-BBAC-D422CEF64DFA}" type="slidenum">
              <a:rPr lang="en-US" smtClean="0"/>
              <a:t>‹#›</a:t>
            </a:fld>
            <a:endParaRPr lang="en-US"/>
          </a:p>
        </p:txBody>
      </p:sp>
      <p:sp>
        <p:nvSpPr>
          <p:cNvPr id="6" name="Title 1">
            <a:extLst>
              <a:ext uri="{FF2B5EF4-FFF2-40B4-BE49-F238E27FC236}">
                <a16:creationId xmlns:a16="http://schemas.microsoft.com/office/drawing/2014/main" id="{9E59AD8F-78EB-4102-89D7-E6D567C0BF06}"/>
              </a:ext>
            </a:extLst>
          </p:cNvPr>
          <p:cNvSpPr>
            <a:spLocks noGrp="1"/>
          </p:cNvSpPr>
          <p:nvPr>
            <p:ph type="title" hasCustomPrompt="1"/>
          </p:nvPr>
        </p:nvSpPr>
        <p:spPr>
          <a:xfrm>
            <a:off x="838200" y="3152273"/>
            <a:ext cx="7494003" cy="772528"/>
          </a:xfrm>
        </p:spPr>
        <p:txBody>
          <a:bodyPr anchor="b">
            <a:normAutofit/>
          </a:bodyPr>
          <a:lstStyle>
            <a:lvl1pPr>
              <a:defRPr sz="4000" b="1">
                <a:solidFill>
                  <a:schemeClr val="bg1"/>
                </a:solidFill>
                <a:latin typeface="Arial" panose="020B0604020202020204" pitchFamily="34" charset="0"/>
                <a:cs typeface="Arial" panose="020B0604020202020204" pitchFamily="34" charset="0"/>
              </a:defRPr>
            </a:lvl1pPr>
          </a:lstStyle>
          <a:p>
            <a:r>
              <a:rPr lang="en-US" dirty="0"/>
              <a:t>Insert Title</a:t>
            </a:r>
          </a:p>
        </p:txBody>
      </p:sp>
    </p:spTree>
    <p:extLst>
      <p:ext uri="{BB962C8B-B14F-4D97-AF65-F5344CB8AC3E}">
        <p14:creationId xmlns:p14="http://schemas.microsoft.com/office/powerpoint/2010/main" val="21058393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3937B-40E4-8348-A903-8AB23A60244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2E2B611-F59A-CC42-AAAB-8DD72D4C72D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82A207D-82B6-794C-A533-9A326280B42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B9BF28B-B75A-C742-A15F-A93D6C0A1228}"/>
              </a:ext>
            </a:extLst>
          </p:cNvPr>
          <p:cNvSpPr>
            <a:spLocks noGrp="1"/>
          </p:cNvSpPr>
          <p:nvPr>
            <p:ph type="dt" sz="half" idx="10"/>
          </p:nvPr>
        </p:nvSpPr>
        <p:spPr/>
        <p:txBody>
          <a:bodyPr/>
          <a:lstStyle/>
          <a:p>
            <a:fld id="{BF9AA2C1-5DCD-FB42-85F9-F33C08668F84}" type="datetimeFigureOut">
              <a:rPr lang="en-US" smtClean="0"/>
              <a:t>9/13/2024</a:t>
            </a:fld>
            <a:endParaRPr lang="en-US"/>
          </a:p>
        </p:txBody>
      </p:sp>
      <p:sp>
        <p:nvSpPr>
          <p:cNvPr id="6" name="Footer Placeholder 5">
            <a:extLst>
              <a:ext uri="{FF2B5EF4-FFF2-40B4-BE49-F238E27FC236}">
                <a16:creationId xmlns:a16="http://schemas.microsoft.com/office/drawing/2014/main" id="{FD257834-C86C-5F41-868F-6F855EBB4C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223532-C53D-B845-B49C-C55DC4C2F94D}"/>
              </a:ext>
            </a:extLst>
          </p:cNvPr>
          <p:cNvSpPr>
            <a:spLocks noGrp="1"/>
          </p:cNvSpPr>
          <p:nvPr>
            <p:ph type="sldNum" sz="quarter" idx="12"/>
          </p:nvPr>
        </p:nvSpPr>
        <p:spPr/>
        <p:txBody>
          <a:bodyPr/>
          <a:lstStyle/>
          <a:p>
            <a:fld id="{5BC84E90-6233-524B-B827-D6DC0D0451ED}" type="slidenum">
              <a:rPr lang="en-US" smtClean="0"/>
              <a:t>‹#›</a:t>
            </a:fld>
            <a:endParaRPr lang="en-US"/>
          </a:p>
        </p:txBody>
      </p:sp>
    </p:spTree>
    <p:extLst>
      <p:ext uri="{BB962C8B-B14F-4D97-AF65-F5344CB8AC3E}">
        <p14:creationId xmlns:p14="http://schemas.microsoft.com/office/powerpoint/2010/main" val="4816711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 slide - no image just text">
    <p:bg>
      <p:bgPr>
        <a:solidFill>
          <a:schemeClr val="bg1"/>
        </a:solidFill>
        <a:effectLst/>
      </p:bgPr>
    </p:bg>
    <p:spTree>
      <p:nvGrpSpPr>
        <p:cNvPr id="1" name=""/>
        <p:cNvGrpSpPr/>
        <p:nvPr/>
      </p:nvGrpSpPr>
      <p:grpSpPr>
        <a:xfrm>
          <a:off x="0" y="0"/>
          <a:ext cx="0" cy="0"/>
          <a:chOff x="0" y="0"/>
          <a:chExt cx="0" cy="0"/>
        </a:xfrm>
      </p:grpSpPr>
      <p:sp>
        <p:nvSpPr>
          <p:cNvPr id="13" name="Text Placeholder 12"/>
          <p:cNvSpPr>
            <a:spLocks noGrp="1"/>
          </p:cNvSpPr>
          <p:nvPr>
            <p:ph type="body" sz="quarter" idx="13" hasCustomPrompt="1"/>
          </p:nvPr>
        </p:nvSpPr>
        <p:spPr>
          <a:xfrm>
            <a:off x="923581" y="1819747"/>
            <a:ext cx="10000452" cy="3865829"/>
          </a:xfrm>
          <a:prstGeom prst="rect">
            <a:avLst/>
          </a:prstGeom>
        </p:spPr>
        <p:txBody>
          <a:bodyPr>
            <a:noAutofit/>
          </a:bodyPr>
          <a:lstStyle>
            <a:lvl1pPr marL="285750" indent="-285750">
              <a:lnSpc>
                <a:spcPct val="100000"/>
              </a:lnSpc>
              <a:spcBef>
                <a:spcPts val="0"/>
              </a:spcBef>
              <a:buFont typeface="Arial" charset="0"/>
              <a:buChar char="•"/>
              <a:defRPr sz="1600" b="0" i="0" spc="0" baseline="0">
                <a:solidFill>
                  <a:schemeClr val="tx1">
                    <a:lumMod val="75000"/>
                    <a:lumOff val="25000"/>
                  </a:schemeClr>
                </a:solidFill>
                <a:latin typeface="Arial" charset="0"/>
                <a:ea typeface="Arial" charset="0"/>
                <a:cs typeface="Arial" charset="0"/>
              </a:defRPr>
            </a:lvl1pPr>
          </a:lstStyle>
          <a:p>
            <a:pPr lvl="0"/>
            <a:r>
              <a:rPr lang="en-US" dirty="0"/>
              <a:t>Text goes here</a:t>
            </a: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579" y="5882633"/>
            <a:ext cx="1560411" cy="646724"/>
          </a:xfrm>
          <a:prstGeom prst="rect">
            <a:avLst/>
          </a:prstGeom>
        </p:spPr>
      </p:pic>
      <p:sp>
        <p:nvSpPr>
          <p:cNvPr id="16" name="Text Placeholder 12"/>
          <p:cNvSpPr>
            <a:spLocks noGrp="1"/>
          </p:cNvSpPr>
          <p:nvPr>
            <p:ph type="body" sz="quarter" idx="11" hasCustomPrompt="1"/>
          </p:nvPr>
        </p:nvSpPr>
        <p:spPr>
          <a:xfrm>
            <a:off x="929650" y="573709"/>
            <a:ext cx="8604495" cy="476034"/>
          </a:xfrm>
          <a:prstGeom prst="rect">
            <a:avLst/>
          </a:prstGeom>
        </p:spPr>
        <p:txBody>
          <a:bodyPr>
            <a:noAutofit/>
          </a:bodyPr>
          <a:lstStyle>
            <a:lvl1pPr marL="0" indent="0">
              <a:buNone/>
              <a:defRPr sz="3200" b="1" i="0" spc="-100" baseline="0">
                <a:solidFill>
                  <a:srgbClr val="3D0029"/>
                </a:solidFill>
                <a:latin typeface="Arial" charset="0"/>
                <a:ea typeface="Arial" charset="0"/>
                <a:cs typeface="Arial" charset="0"/>
              </a:defRPr>
            </a:lvl1pPr>
          </a:lstStyle>
          <a:p>
            <a:pPr lvl="0"/>
            <a:r>
              <a:rPr lang="en-US" dirty="0"/>
              <a:t>Headline goes here</a:t>
            </a:r>
          </a:p>
        </p:txBody>
      </p:sp>
      <p:sp>
        <p:nvSpPr>
          <p:cNvPr id="11" name="Freeform 10"/>
          <p:cNvSpPr/>
          <p:nvPr/>
        </p:nvSpPr>
        <p:spPr>
          <a:xfrm>
            <a:off x="8505268" y="0"/>
            <a:ext cx="2014291" cy="964688"/>
          </a:xfrm>
          <a:custGeom>
            <a:avLst/>
            <a:gdLst>
              <a:gd name="connsiteX0" fmla="*/ 0 w 1510718"/>
              <a:gd name="connsiteY0" fmla="*/ 0 h 964688"/>
              <a:gd name="connsiteX1" fmla="*/ 594056 w 1510718"/>
              <a:gd name="connsiteY1" fmla="*/ 0 h 964688"/>
              <a:gd name="connsiteX2" fmla="*/ 601815 w 1510718"/>
              <a:gd name="connsiteY2" fmla="*/ 6637 h 964688"/>
              <a:gd name="connsiteX3" fmla="*/ 824034 w 1510718"/>
              <a:gd name="connsiteY3" fmla="*/ 213497 h 964688"/>
              <a:gd name="connsiteX4" fmla="*/ 1038980 w 1510718"/>
              <a:gd name="connsiteY4" fmla="*/ 428604 h 964688"/>
              <a:gd name="connsiteX5" fmla="*/ 1445974 w 1510718"/>
              <a:gd name="connsiteY5" fmla="*/ 882910 h 964688"/>
              <a:gd name="connsiteX6" fmla="*/ 1510718 w 1510718"/>
              <a:gd name="connsiteY6" fmla="*/ 964688 h 964688"/>
              <a:gd name="connsiteX7" fmla="*/ 1248581 w 1510718"/>
              <a:gd name="connsiteY7" fmla="*/ 761378 h 964688"/>
              <a:gd name="connsiteX8" fmla="*/ 227279 w 1510718"/>
              <a:gd name="connsiteY8" fmla="*/ 115098 h 964688"/>
              <a:gd name="connsiteX9" fmla="*/ 0 w 1510718"/>
              <a:gd name="connsiteY9" fmla="*/ 0 h 96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0718" h="964688">
                <a:moveTo>
                  <a:pt x="0" y="0"/>
                </a:moveTo>
                <a:lnTo>
                  <a:pt x="594056" y="0"/>
                </a:lnTo>
                <a:lnTo>
                  <a:pt x="601815" y="6637"/>
                </a:lnTo>
                <a:lnTo>
                  <a:pt x="824034" y="213497"/>
                </a:lnTo>
                <a:lnTo>
                  <a:pt x="1038980" y="428604"/>
                </a:lnTo>
                <a:cubicBezTo>
                  <a:pt x="1179793" y="574722"/>
                  <a:pt x="1315578" y="726229"/>
                  <a:pt x="1445974" y="882910"/>
                </a:cubicBezTo>
                <a:lnTo>
                  <a:pt x="1510718" y="964688"/>
                </a:lnTo>
                <a:lnTo>
                  <a:pt x="1248581" y="761378"/>
                </a:lnTo>
                <a:cubicBezTo>
                  <a:pt x="923941" y="521800"/>
                  <a:pt x="582547" y="305797"/>
                  <a:pt x="227279" y="115098"/>
                </a:cubicBezTo>
                <a:lnTo>
                  <a:pt x="0" y="0"/>
                </a:lnTo>
                <a:close/>
              </a:path>
            </a:pathLst>
          </a:custGeom>
          <a:solidFill>
            <a:srgbClr val="8B7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Freeform 11"/>
          <p:cNvSpPr/>
          <p:nvPr/>
        </p:nvSpPr>
        <p:spPr>
          <a:xfrm>
            <a:off x="9297345" y="0"/>
            <a:ext cx="2894657" cy="2205050"/>
          </a:xfrm>
          <a:custGeom>
            <a:avLst/>
            <a:gdLst>
              <a:gd name="connsiteX0" fmla="*/ 0 w 2170993"/>
              <a:gd name="connsiteY0" fmla="*/ 0 h 2205050"/>
              <a:gd name="connsiteX1" fmla="*/ 2170993 w 2170993"/>
              <a:gd name="connsiteY1" fmla="*/ 0 h 2205050"/>
              <a:gd name="connsiteX2" fmla="*/ 2170993 w 2170993"/>
              <a:gd name="connsiteY2" fmla="*/ 2205050 h 2205050"/>
              <a:gd name="connsiteX3" fmla="*/ 2141044 w 2170993"/>
              <a:gd name="connsiteY3" fmla="*/ 2167341 h 2205050"/>
              <a:gd name="connsiteX4" fmla="*/ 973473 w 2170993"/>
              <a:gd name="connsiteY4" fmla="*/ 1008751 h 2205050"/>
              <a:gd name="connsiteX5" fmla="*/ 916663 w 2170993"/>
              <a:gd name="connsiteY5" fmla="*/ 964690 h 2205050"/>
              <a:gd name="connsiteX6" fmla="*/ 916662 w 2170993"/>
              <a:gd name="connsiteY6" fmla="*/ 964688 h 2205050"/>
              <a:gd name="connsiteX7" fmla="*/ 916664 w 2170993"/>
              <a:gd name="connsiteY7" fmla="*/ 964690 h 2205050"/>
              <a:gd name="connsiteX8" fmla="*/ 851919 w 2170993"/>
              <a:gd name="connsiteY8" fmla="*/ 882910 h 2205050"/>
              <a:gd name="connsiteX9" fmla="*/ 229978 w 2170993"/>
              <a:gd name="connsiteY9" fmla="*/ 213497 h 2205050"/>
              <a:gd name="connsiteX10" fmla="*/ 229978 w 2170993"/>
              <a:gd name="connsiteY10" fmla="*/ 213497 h 2205050"/>
              <a:gd name="connsiteX11" fmla="*/ 229977 w 2170993"/>
              <a:gd name="connsiteY11" fmla="*/ 213496 h 2205050"/>
              <a:gd name="connsiteX12" fmla="*/ 7758 w 2170993"/>
              <a:gd name="connsiteY12" fmla="*/ 6636 h 2205050"/>
              <a:gd name="connsiteX13" fmla="*/ 0 w 2170993"/>
              <a:gd name="connsiteY13" fmla="*/ 0 h 220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0993" h="2205050">
                <a:moveTo>
                  <a:pt x="0" y="0"/>
                </a:moveTo>
                <a:lnTo>
                  <a:pt x="2170993" y="0"/>
                </a:lnTo>
                <a:lnTo>
                  <a:pt x="2170993" y="2205050"/>
                </a:lnTo>
                <a:lnTo>
                  <a:pt x="2141044" y="2167341"/>
                </a:lnTo>
                <a:cubicBezTo>
                  <a:pt x="1789106" y="1741830"/>
                  <a:pt x="1397531" y="1354203"/>
                  <a:pt x="973473" y="1008751"/>
                </a:cubicBezTo>
                <a:lnTo>
                  <a:pt x="916663" y="964690"/>
                </a:lnTo>
                <a:lnTo>
                  <a:pt x="916662" y="964688"/>
                </a:lnTo>
                <a:lnTo>
                  <a:pt x="916664" y="964690"/>
                </a:lnTo>
                <a:lnTo>
                  <a:pt x="851919" y="882910"/>
                </a:lnTo>
                <a:cubicBezTo>
                  <a:pt x="656324" y="647889"/>
                  <a:pt x="448606" y="424507"/>
                  <a:pt x="229978" y="213497"/>
                </a:cubicBezTo>
                <a:lnTo>
                  <a:pt x="229978" y="213497"/>
                </a:lnTo>
                <a:lnTo>
                  <a:pt x="229977" y="213496"/>
                </a:lnTo>
                <a:cubicBezTo>
                  <a:pt x="157102" y="143160"/>
                  <a:pt x="83013" y="74197"/>
                  <a:pt x="7758" y="6636"/>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Freeform 17"/>
          <p:cNvSpPr/>
          <p:nvPr/>
        </p:nvSpPr>
        <p:spPr>
          <a:xfrm>
            <a:off x="10519560" y="964691"/>
            <a:ext cx="1672440" cy="2125398"/>
          </a:xfrm>
          <a:custGeom>
            <a:avLst/>
            <a:gdLst>
              <a:gd name="connsiteX0" fmla="*/ 0 w 1254330"/>
              <a:gd name="connsiteY0" fmla="*/ 0 h 2125398"/>
              <a:gd name="connsiteX1" fmla="*/ 56809 w 1254330"/>
              <a:gd name="connsiteY1" fmla="*/ 44060 h 2125398"/>
              <a:gd name="connsiteX2" fmla="*/ 1224380 w 1254330"/>
              <a:gd name="connsiteY2" fmla="*/ 1202651 h 2125398"/>
              <a:gd name="connsiteX3" fmla="*/ 1254330 w 1254330"/>
              <a:gd name="connsiteY3" fmla="*/ 1240362 h 2125398"/>
              <a:gd name="connsiteX4" fmla="*/ 1254330 w 1254330"/>
              <a:gd name="connsiteY4" fmla="*/ 2125398 h 2125398"/>
              <a:gd name="connsiteX5" fmla="*/ 1218303 w 1254330"/>
              <a:gd name="connsiteY5" fmla="*/ 2032913 h 2125398"/>
              <a:gd name="connsiteX6" fmla="*/ 188755 w 1254330"/>
              <a:gd name="connsiteY6" fmla="*/ 238416 h 2125398"/>
              <a:gd name="connsiteX7" fmla="*/ 0 w 1254330"/>
              <a:gd name="connsiteY7" fmla="*/ 0 h 2125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4330" h="2125398">
                <a:moveTo>
                  <a:pt x="0" y="0"/>
                </a:moveTo>
                <a:lnTo>
                  <a:pt x="56809" y="44060"/>
                </a:lnTo>
                <a:cubicBezTo>
                  <a:pt x="480867" y="389512"/>
                  <a:pt x="872442" y="777139"/>
                  <a:pt x="1224380" y="1202651"/>
                </a:cubicBezTo>
                <a:lnTo>
                  <a:pt x="1254330" y="1240362"/>
                </a:lnTo>
                <a:lnTo>
                  <a:pt x="1254330" y="2125398"/>
                </a:lnTo>
                <a:lnTo>
                  <a:pt x="1218303" y="2032913"/>
                </a:lnTo>
                <a:cubicBezTo>
                  <a:pt x="946553" y="1384194"/>
                  <a:pt x="598925" y="783362"/>
                  <a:pt x="188755" y="238416"/>
                </a:cubicBezTo>
                <a:lnTo>
                  <a:pt x="0" y="0"/>
                </a:lnTo>
                <a:close/>
              </a:path>
            </a:pathLst>
          </a:custGeom>
          <a:solidFill>
            <a:srgbClr val="BAA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1015579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9/13/2024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950539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 slide – no image just text">
    <p:bg>
      <p:bgPr>
        <a:solidFill>
          <a:schemeClr val="bg1"/>
        </a:solidFill>
        <a:effectLst/>
      </p:bgPr>
    </p:bg>
    <p:spTree>
      <p:nvGrpSpPr>
        <p:cNvPr id="1" name=""/>
        <p:cNvGrpSpPr/>
        <p:nvPr/>
      </p:nvGrpSpPr>
      <p:grpSpPr>
        <a:xfrm>
          <a:off x="0" y="0"/>
          <a:ext cx="0" cy="0"/>
          <a:chOff x="0" y="0"/>
          <a:chExt cx="0" cy="0"/>
        </a:xfrm>
      </p:grpSpPr>
      <p:sp>
        <p:nvSpPr>
          <p:cNvPr id="13" name="Text Placeholder 12"/>
          <p:cNvSpPr>
            <a:spLocks noGrp="1"/>
          </p:cNvSpPr>
          <p:nvPr>
            <p:ph type="body" sz="quarter" idx="13" hasCustomPrompt="1"/>
          </p:nvPr>
        </p:nvSpPr>
        <p:spPr>
          <a:xfrm>
            <a:off x="923581" y="1819747"/>
            <a:ext cx="10000452" cy="3865829"/>
          </a:xfrm>
          <a:prstGeom prst="rect">
            <a:avLst/>
          </a:prstGeom>
        </p:spPr>
        <p:txBody>
          <a:bodyPr>
            <a:noAutofit/>
          </a:bodyPr>
          <a:lstStyle>
            <a:lvl1pPr marL="285750" indent="-285750">
              <a:lnSpc>
                <a:spcPct val="100000"/>
              </a:lnSpc>
              <a:spcBef>
                <a:spcPts val="0"/>
              </a:spcBef>
              <a:buFont typeface="Arial" charset="0"/>
              <a:buChar char="•"/>
              <a:defRPr sz="1600" b="0" i="0" spc="0" baseline="0">
                <a:solidFill>
                  <a:schemeClr val="tx1">
                    <a:lumMod val="75000"/>
                    <a:lumOff val="25000"/>
                  </a:schemeClr>
                </a:solidFill>
                <a:latin typeface="Arial" charset="0"/>
                <a:ea typeface="Arial" charset="0"/>
                <a:cs typeface="Arial" charset="0"/>
              </a:defRPr>
            </a:lvl1pPr>
          </a:lstStyle>
          <a:p>
            <a:pPr lvl="0"/>
            <a:r>
              <a:rPr lang="en-US" dirty="0"/>
              <a:t>Text goes here</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579" y="5882633"/>
            <a:ext cx="1560411" cy="646724"/>
          </a:xfrm>
          <a:prstGeom prst="rect">
            <a:avLst/>
          </a:prstGeom>
        </p:spPr>
      </p:pic>
      <p:sp>
        <p:nvSpPr>
          <p:cNvPr id="16" name="Text Placeholder 12"/>
          <p:cNvSpPr>
            <a:spLocks noGrp="1"/>
          </p:cNvSpPr>
          <p:nvPr>
            <p:ph type="body" sz="quarter" idx="11" hasCustomPrompt="1"/>
          </p:nvPr>
        </p:nvSpPr>
        <p:spPr>
          <a:xfrm>
            <a:off x="929650" y="573709"/>
            <a:ext cx="8604495" cy="476034"/>
          </a:xfrm>
          <a:prstGeom prst="rect">
            <a:avLst/>
          </a:prstGeom>
        </p:spPr>
        <p:txBody>
          <a:bodyPr>
            <a:noAutofit/>
          </a:bodyPr>
          <a:lstStyle>
            <a:lvl1pPr marL="0" indent="0">
              <a:buNone/>
              <a:defRPr sz="3200" b="1" i="0" spc="-100" baseline="0">
                <a:solidFill>
                  <a:srgbClr val="1A2A4F"/>
                </a:solidFill>
                <a:latin typeface="Arial" charset="0"/>
                <a:ea typeface="Arial" charset="0"/>
                <a:cs typeface="Arial" charset="0"/>
              </a:defRPr>
            </a:lvl1pPr>
          </a:lstStyle>
          <a:p>
            <a:pPr lvl="0"/>
            <a:r>
              <a:rPr lang="en-US" dirty="0"/>
              <a:t>Headline goes here</a:t>
            </a:r>
          </a:p>
        </p:txBody>
      </p:sp>
      <p:sp>
        <p:nvSpPr>
          <p:cNvPr id="17" name="Text Placeholder 12"/>
          <p:cNvSpPr>
            <a:spLocks noGrp="1"/>
          </p:cNvSpPr>
          <p:nvPr>
            <p:ph type="body" sz="quarter" idx="12" hasCustomPrompt="1"/>
          </p:nvPr>
        </p:nvSpPr>
        <p:spPr>
          <a:xfrm>
            <a:off x="929649" y="1049743"/>
            <a:ext cx="9360400" cy="593725"/>
          </a:xfrm>
          <a:prstGeom prst="rect">
            <a:avLst/>
          </a:prstGeom>
        </p:spPr>
        <p:txBody>
          <a:bodyPr>
            <a:noAutofit/>
          </a:bodyPr>
          <a:lstStyle>
            <a:lvl1pPr marL="0" indent="0">
              <a:buNone/>
              <a:defRPr sz="2000" b="0" i="0" spc="-50" baseline="0">
                <a:solidFill>
                  <a:srgbClr val="BAA360"/>
                </a:solidFill>
                <a:latin typeface="Arial" charset="0"/>
                <a:ea typeface="Arial" charset="0"/>
                <a:cs typeface="Arial" charset="0"/>
              </a:defRPr>
            </a:lvl1pPr>
          </a:lstStyle>
          <a:p>
            <a:pPr lvl="0"/>
            <a:r>
              <a:rPr lang="en-US" dirty="0"/>
              <a:t>Sub headline goes here</a:t>
            </a:r>
          </a:p>
        </p:txBody>
      </p:sp>
      <p:sp>
        <p:nvSpPr>
          <p:cNvPr id="11" name="Freeform 10"/>
          <p:cNvSpPr/>
          <p:nvPr userDrawn="1"/>
        </p:nvSpPr>
        <p:spPr>
          <a:xfrm>
            <a:off x="8505268" y="0"/>
            <a:ext cx="2014291" cy="964688"/>
          </a:xfrm>
          <a:custGeom>
            <a:avLst/>
            <a:gdLst>
              <a:gd name="connsiteX0" fmla="*/ 0 w 1510718"/>
              <a:gd name="connsiteY0" fmla="*/ 0 h 964688"/>
              <a:gd name="connsiteX1" fmla="*/ 594056 w 1510718"/>
              <a:gd name="connsiteY1" fmla="*/ 0 h 964688"/>
              <a:gd name="connsiteX2" fmla="*/ 601815 w 1510718"/>
              <a:gd name="connsiteY2" fmla="*/ 6637 h 964688"/>
              <a:gd name="connsiteX3" fmla="*/ 824034 w 1510718"/>
              <a:gd name="connsiteY3" fmla="*/ 213497 h 964688"/>
              <a:gd name="connsiteX4" fmla="*/ 1038980 w 1510718"/>
              <a:gd name="connsiteY4" fmla="*/ 428604 h 964688"/>
              <a:gd name="connsiteX5" fmla="*/ 1445974 w 1510718"/>
              <a:gd name="connsiteY5" fmla="*/ 882910 h 964688"/>
              <a:gd name="connsiteX6" fmla="*/ 1510718 w 1510718"/>
              <a:gd name="connsiteY6" fmla="*/ 964688 h 964688"/>
              <a:gd name="connsiteX7" fmla="*/ 1248581 w 1510718"/>
              <a:gd name="connsiteY7" fmla="*/ 761378 h 964688"/>
              <a:gd name="connsiteX8" fmla="*/ 227279 w 1510718"/>
              <a:gd name="connsiteY8" fmla="*/ 115098 h 964688"/>
              <a:gd name="connsiteX9" fmla="*/ 0 w 1510718"/>
              <a:gd name="connsiteY9" fmla="*/ 0 h 96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0718" h="964688">
                <a:moveTo>
                  <a:pt x="0" y="0"/>
                </a:moveTo>
                <a:lnTo>
                  <a:pt x="594056" y="0"/>
                </a:lnTo>
                <a:lnTo>
                  <a:pt x="601815" y="6637"/>
                </a:lnTo>
                <a:lnTo>
                  <a:pt x="824034" y="213497"/>
                </a:lnTo>
                <a:lnTo>
                  <a:pt x="1038980" y="428604"/>
                </a:lnTo>
                <a:cubicBezTo>
                  <a:pt x="1179793" y="574722"/>
                  <a:pt x="1315578" y="726229"/>
                  <a:pt x="1445974" y="882910"/>
                </a:cubicBezTo>
                <a:lnTo>
                  <a:pt x="1510718" y="964688"/>
                </a:lnTo>
                <a:lnTo>
                  <a:pt x="1248581" y="761378"/>
                </a:lnTo>
                <a:cubicBezTo>
                  <a:pt x="923941" y="521800"/>
                  <a:pt x="582547" y="305797"/>
                  <a:pt x="227279" y="115098"/>
                </a:cubicBezTo>
                <a:lnTo>
                  <a:pt x="0" y="0"/>
                </a:lnTo>
                <a:close/>
              </a:path>
            </a:pathLst>
          </a:custGeom>
          <a:solidFill>
            <a:srgbClr val="8B7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Freeform 11"/>
          <p:cNvSpPr/>
          <p:nvPr userDrawn="1"/>
        </p:nvSpPr>
        <p:spPr>
          <a:xfrm>
            <a:off x="9297345" y="0"/>
            <a:ext cx="2894657" cy="2205050"/>
          </a:xfrm>
          <a:custGeom>
            <a:avLst/>
            <a:gdLst>
              <a:gd name="connsiteX0" fmla="*/ 0 w 2170993"/>
              <a:gd name="connsiteY0" fmla="*/ 0 h 2205050"/>
              <a:gd name="connsiteX1" fmla="*/ 2170993 w 2170993"/>
              <a:gd name="connsiteY1" fmla="*/ 0 h 2205050"/>
              <a:gd name="connsiteX2" fmla="*/ 2170993 w 2170993"/>
              <a:gd name="connsiteY2" fmla="*/ 2205050 h 2205050"/>
              <a:gd name="connsiteX3" fmla="*/ 2141044 w 2170993"/>
              <a:gd name="connsiteY3" fmla="*/ 2167341 h 2205050"/>
              <a:gd name="connsiteX4" fmla="*/ 973473 w 2170993"/>
              <a:gd name="connsiteY4" fmla="*/ 1008751 h 2205050"/>
              <a:gd name="connsiteX5" fmla="*/ 916663 w 2170993"/>
              <a:gd name="connsiteY5" fmla="*/ 964690 h 2205050"/>
              <a:gd name="connsiteX6" fmla="*/ 916662 w 2170993"/>
              <a:gd name="connsiteY6" fmla="*/ 964688 h 2205050"/>
              <a:gd name="connsiteX7" fmla="*/ 916664 w 2170993"/>
              <a:gd name="connsiteY7" fmla="*/ 964690 h 2205050"/>
              <a:gd name="connsiteX8" fmla="*/ 851919 w 2170993"/>
              <a:gd name="connsiteY8" fmla="*/ 882910 h 2205050"/>
              <a:gd name="connsiteX9" fmla="*/ 229978 w 2170993"/>
              <a:gd name="connsiteY9" fmla="*/ 213497 h 2205050"/>
              <a:gd name="connsiteX10" fmla="*/ 229978 w 2170993"/>
              <a:gd name="connsiteY10" fmla="*/ 213497 h 2205050"/>
              <a:gd name="connsiteX11" fmla="*/ 229977 w 2170993"/>
              <a:gd name="connsiteY11" fmla="*/ 213496 h 2205050"/>
              <a:gd name="connsiteX12" fmla="*/ 7758 w 2170993"/>
              <a:gd name="connsiteY12" fmla="*/ 6636 h 2205050"/>
              <a:gd name="connsiteX13" fmla="*/ 0 w 2170993"/>
              <a:gd name="connsiteY13" fmla="*/ 0 h 220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0993" h="2205050">
                <a:moveTo>
                  <a:pt x="0" y="0"/>
                </a:moveTo>
                <a:lnTo>
                  <a:pt x="2170993" y="0"/>
                </a:lnTo>
                <a:lnTo>
                  <a:pt x="2170993" y="2205050"/>
                </a:lnTo>
                <a:lnTo>
                  <a:pt x="2141044" y="2167341"/>
                </a:lnTo>
                <a:cubicBezTo>
                  <a:pt x="1789106" y="1741830"/>
                  <a:pt x="1397531" y="1354203"/>
                  <a:pt x="973473" y="1008751"/>
                </a:cubicBezTo>
                <a:lnTo>
                  <a:pt x="916663" y="964690"/>
                </a:lnTo>
                <a:lnTo>
                  <a:pt x="916662" y="964688"/>
                </a:lnTo>
                <a:lnTo>
                  <a:pt x="916664" y="964690"/>
                </a:lnTo>
                <a:lnTo>
                  <a:pt x="851919" y="882910"/>
                </a:lnTo>
                <a:cubicBezTo>
                  <a:pt x="656324" y="647889"/>
                  <a:pt x="448606" y="424507"/>
                  <a:pt x="229978" y="213497"/>
                </a:cubicBezTo>
                <a:lnTo>
                  <a:pt x="229978" y="213497"/>
                </a:lnTo>
                <a:lnTo>
                  <a:pt x="229977" y="213496"/>
                </a:lnTo>
                <a:cubicBezTo>
                  <a:pt x="157102" y="143160"/>
                  <a:pt x="83013" y="74197"/>
                  <a:pt x="7758" y="6636"/>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Freeform 17"/>
          <p:cNvSpPr/>
          <p:nvPr userDrawn="1"/>
        </p:nvSpPr>
        <p:spPr>
          <a:xfrm>
            <a:off x="10519560" y="964691"/>
            <a:ext cx="1672440" cy="2125398"/>
          </a:xfrm>
          <a:custGeom>
            <a:avLst/>
            <a:gdLst>
              <a:gd name="connsiteX0" fmla="*/ 0 w 1254330"/>
              <a:gd name="connsiteY0" fmla="*/ 0 h 2125398"/>
              <a:gd name="connsiteX1" fmla="*/ 56809 w 1254330"/>
              <a:gd name="connsiteY1" fmla="*/ 44060 h 2125398"/>
              <a:gd name="connsiteX2" fmla="*/ 1224380 w 1254330"/>
              <a:gd name="connsiteY2" fmla="*/ 1202651 h 2125398"/>
              <a:gd name="connsiteX3" fmla="*/ 1254330 w 1254330"/>
              <a:gd name="connsiteY3" fmla="*/ 1240362 h 2125398"/>
              <a:gd name="connsiteX4" fmla="*/ 1254330 w 1254330"/>
              <a:gd name="connsiteY4" fmla="*/ 2125398 h 2125398"/>
              <a:gd name="connsiteX5" fmla="*/ 1218303 w 1254330"/>
              <a:gd name="connsiteY5" fmla="*/ 2032913 h 2125398"/>
              <a:gd name="connsiteX6" fmla="*/ 188755 w 1254330"/>
              <a:gd name="connsiteY6" fmla="*/ 238416 h 2125398"/>
              <a:gd name="connsiteX7" fmla="*/ 0 w 1254330"/>
              <a:gd name="connsiteY7" fmla="*/ 0 h 2125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4330" h="2125398">
                <a:moveTo>
                  <a:pt x="0" y="0"/>
                </a:moveTo>
                <a:lnTo>
                  <a:pt x="56809" y="44060"/>
                </a:lnTo>
                <a:cubicBezTo>
                  <a:pt x="480867" y="389512"/>
                  <a:pt x="872442" y="777139"/>
                  <a:pt x="1224380" y="1202651"/>
                </a:cubicBezTo>
                <a:lnTo>
                  <a:pt x="1254330" y="1240362"/>
                </a:lnTo>
                <a:lnTo>
                  <a:pt x="1254330" y="2125398"/>
                </a:lnTo>
                <a:lnTo>
                  <a:pt x="1218303" y="2032913"/>
                </a:lnTo>
                <a:cubicBezTo>
                  <a:pt x="946553" y="1384194"/>
                  <a:pt x="598925" y="783362"/>
                  <a:pt x="188755" y="238416"/>
                </a:cubicBezTo>
                <a:lnTo>
                  <a:pt x="0" y="0"/>
                </a:lnTo>
                <a:close/>
              </a:path>
            </a:pathLst>
          </a:custGeom>
          <a:solidFill>
            <a:srgbClr val="BAA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52245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886D6-84CC-F50C-0DC6-8C453C525C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131BF2C-B555-0B46-DA49-7AE3428D18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377ACA9-ED26-76C3-B65C-F1ECAC81021D}"/>
              </a:ext>
            </a:extLst>
          </p:cNvPr>
          <p:cNvSpPr>
            <a:spLocks noGrp="1"/>
          </p:cNvSpPr>
          <p:nvPr>
            <p:ph type="dt" sz="half" idx="10"/>
          </p:nvPr>
        </p:nvSpPr>
        <p:spPr/>
        <p:txBody>
          <a:bodyPr/>
          <a:lstStyle/>
          <a:p>
            <a:fld id="{59E3300C-F44D-484F-AA90-DB777E41594F}" type="datetimeFigureOut">
              <a:rPr lang="en-GB" smtClean="0"/>
              <a:t>13/09/2024</a:t>
            </a:fld>
            <a:endParaRPr lang="en-GB" dirty="0"/>
          </a:p>
        </p:txBody>
      </p:sp>
      <p:sp>
        <p:nvSpPr>
          <p:cNvPr id="5" name="Footer Placeholder 4">
            <a:extLst>
              <a:ext uri="{FF2B5EF4-FFF2-40B4-BE49-F238E27FC236}">
                <a16:creationId xmlns:a16="http://schemas.microsoft.com/office/drawing/2014/main" id="{6FA3EA7A-8113-AC08-D0DC-D29FAF6A24D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E648612-5197-D4F2-6B00-7ECA46F7C8AD}"/>
              </a:ext>
            </a:extLst>
          </p:cNvPr>
          <p:cNvSpPr>
            <a:spLocks noGrp="1"/>
          </p:cNvSpPr>
          <p:nvPr>
            <p:ph type="sldNum" sz="quarter" idx="12"/>
          </p:nvPr>
        </p:nvSpPr>
        <p:spPr/>
        <p:txBody>
          <a:bodyPr/>
          <a:lstStyle/>
          <a:p>
            <a:fld id="{AEDF3CF4-7562-4C42-B5C7-DA1739687884}" type="slidenum">
              <a:rPr lang="en-GB" smtClean="0"/>
              <a:t>‹#›</a:t>
            </a:fld>
            <a:endParaRPr lang="en-GB" dirty="0"/>
          </a:p>
        </p:txBody>
      </p:sp>
    </p:spTree>
    <p:extLst>
      <p:ext uri="{BB962C8B-B14F-4D97-AF65-F5344CB8AC3E}">
        <p14:creationId xmlns:p14="http://schemas.microsoft.com/office/powerpoint/2010/main" val="16798261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7316-F01F-007E-2437-593C323C9CE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C7B83B0-ED91-3BC7-5FF1-315D46CFF37B}"/>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6E10714B-124F-0606-A5C5-7B299CCE14FC}"/>
              </a:ext>
            </a:extLst>
          </p:cNvPr>
          <p:cNvSpPr>
            <a:spLocks noGrp="1"/>
          </p:cNvSpPr>
          <p:nvPr>
            <p:ph type="dt" sz="half" idx="10"/>
          </p:nvPr>
        </p:nvSpPr>
        <p:spPr/>
        <p:txBody>
          <a:bodyPr/>
          <a:lstStyle/>
          <a:p>
            <a:fld id="{59E3300C-F44D-484F-AA90-DB777E41594F}" type="datetimeFigureOut">
              <a:rPr lang="en-GB" smtClean="0"/>
              <a:t>13/09/2024</a:t>
            </a:fld>
            <a:endParaRPr lang="en-GB" dirty="0"/>
          </a:p>
        </p:txBody>
      </p:sp>
      <p:sp>
        <p:nvSpPr>
          <p:cNvPr id="5" name="Footer Placeholder 4">
            <a:extLst>
              <a:ext uri="{FF2B5EF4-FFF2-40B4-BE49-F238E27FC236}">
                <a16:creationId xmlns:a16="http://schemas.microsoft.com/office/drawing/2014/main" id="{7E831489-5F44-4551-A9C2-8810295C318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AD19266-6BFD-D560-578C-ADC9FADD28F3}"/>
              </a:ext>
            </a:extLst>
          </p:cNvPr>
          <p:cNvSpPr>
            <a:spLocks noGrp="1"/>
          </p:cNvSpPr>
          <p:nvPr>
            <p:ph type="sldNum" sz="quarter" idx="12"/>
          </p:nvPr>
        </p:nvSpPr>
        <p:spPr/>
        <p:txBody>
          <a:bodyPr/>
          <a:lstStyle/>
          <a:p>
            <a:fld id="{AEDF3CF4-7562-4C42-B5C7-DA1739687884}" type="slidenum">
              <a:rPr lang="en-GB" smtClean="0"/>
              <a:t>‹#›</a:t>
            </a:fld>
            <a:endParaRPr lang="en-GB" dirty="0"/>
          </a:p>
        </p:txBody>
      </p:sp>
      <p:grpSp>
        <p:nvGrpSpPr>
          <p:cNvPr id="7" name="Group 6">
            <a:extLst>
              <a:ext uri="{FF2B5EF4-FFF2-40B4-BE49-F238E27FC236}">
                <a16:creationId xmlns:a16="http://schemas.microsoft.com/office/drawing/2014/main" id="{61B3929C-12E1-7D81-6FCE-43D021634527}"/>
              </a:ext>
            </a:extLst>
          </p:cNvPr>
          <p:cNvGrpSpPr/>
          <p:nvPr userDrawn="1"/>
        </p:nvGrpSpPr>
        <p:grpSpPr>
          <a:xfrm>
            <a:off x="7315201" y="5730495"/>
            <a:ext cx="4658634" cy="892935"/>
            <a:chOff x="643467" y="2383896"/>
            <a:chExt cx="10905065" cy="2090207"/>
          </a:xfrm>
        </p:grpSpPr>
        <p:pic>
          <p:nvPicPr>
            <p:cNvPr id="8" name="Picture 7" descr="A group of people walking in a park&#10;&#10;Description automatically generated with low confidence">
              <a:extLst>
                <a:ext uri="{FF2B5EF4-FFF2-40B4-BE49-F238E27FC236}">
                  <a16:creationId xmlns:a16="http://schemas.microsoft.com/office/drawing/2014/main" id="{D54FFF60-1084-6533-108C-B5D8FB98636B}"/>
                </a:ext>
              </a:extLst>
            </p:cNvPr>
            <p:cNvPicPr/>
            <p:nvPr/>
          </p:nvPicPr>
          <p:blipFill>
            <a:blip r:embed="rId2"/>
            <a:stretch>
              <a:fillRect/>
            </a:stretch>
          </p:blipFill>
          <p:spPr>
            <a:xfrm>
              <a:off x="643467" y="2383896"/>
              <a:ext cx="5291666" cy="2090207"/>
            </a:xfrm>
            <a:prstGeom prst="rect">
              <a:avLst/>
            </a:prstGeom>
            <a:noFill/>
          </p:spPr>
        </p:pic>
        <p:pic>
          <p:nvPicPr>
            <p:cNvPr id="9" name="Picture 8" descr="A blue text on a black background&#10;&#10;Description automatically generated with low confidence">
              <a:extLst>
                <a:ext uri="{FF2B5EF4-FFF2-40B4-BE49-F238E27FC236}">
                  <a16:creationId xmlns:a16="http://schemas.microsoft.com/office/drawing/2014/main" id="{7AE6DFBC-1E6C-34C5-37EC-53B73AA8B4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6865" y="2602178"/>
              <a:ext cx="5291667" cy="1653643"/>
            </a:xfrm>
            <a:prstGeom prst="rect">
              <a:avLst/>
            </a:prstGeom>
          </p:spPr>
        </p:pic>
      </p:grpSp>
    </p:spTree>
    <p:extLst>
      <p:ext uri="{BB962C8B-B14F-4D97-AF65-F5344CB8AC3E}">
        <p14:creationId xmlns:p14="http://schemas.microsoft.com/office/powerpoint/2010/main" val="24405462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C0D02-C849-6102-E356-033440BDD7D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D0BD422-D607-FE20-2100-4034AA4A1A10}"/>
              </a:ext>
            </a:extLst>
          </p:cNvPr>
          <p:cNvSpPr>
            <a:spLocks noGrp="1"/>
          </p:cNvSpPr>
          <p:nvPr>
            <p:ph type="dt" sz="half" idx="10"/>
          </p:nvPr>
        </p:nvSpPr>
        <p:spPr/>
        <p:txBody>
          <a:bodyPr/>
          <a:lstStyle/>
          <a:p>
            <a:fld id="{59E3300C-F44D-484F-AA90-DB777E41594F}" type="datetimeFigureOut">
              <a:rPr lang="en-GB" smtClean="0"/>
              <a:t>13/09/2024</a:t>
            </a:fld>
            <a:endParaRPr lang="en-GB" dirty="0"/>
          </a:p>
        </p:txBody>
      </p:sp>
      <p:sp>
        <p:nvSpPr>
          <p:cNvPr id="4" name="Footer Placeholder 3">
            <a:extLst>
              <a:ext uri="{FF2B5EF4-FFF2-40B4-BE49-F238E27FC236}">
                <a16:creationId xmlns:a16="http://schemas.microsoft.com/office/drawing/2014/main" id="{DCC33860-060B-5C88-5D2A-5D77C0C2C324}"/>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A60825D1-D0E5-3DC3-332B-ABBBD1B2FDBB}"/>
              </a:ext>
            </a:extLst>
          </p:cNvPr>
          <p:cNvSpPr>
            <a:spLocks noGrp="1"/>
          </p:cNvSpPr>
          <p:nvPr>
            <p:ph type="sldNum" sz="quarter" idx="12"/>
          </p:nvPr>
        </p:nvSpPr>
        <p:spPr/>
        <p:txBody>
          <a:bodyPr/>
          <a:lstStyle/>
          <a:p>
            <a:fld id="{AEDF3CF4-7562-4C42-B5C7-DA1739687884}" type="slidenum">
              <a:rPr lang="en-GB" smtClean="0"/>
              <a:t>‹#›</a:t>
            </a:fld>
            <a:endParaRPr lang="en-GB" dirty="0"/>
          </a:p>
        </p:txBody>
      </p:sp>
      <p:grpSp>
        <p:nvGrpSpPr>
          <p:cNvPr id="6" name="Group 5">
            <a:extLst>
              <a:ext uri="{FF2B5EF4-FFF2-40B4-BE49-F238E27FC236}">
                <a16:creationId xmlns:a16="http://schemas.microsoft.com/office/drawing/2014/main" id="{9309B772-76B3-13A9-1C5D-32D5D9CB1BFC}"/>
              </a:ext>
            </a:extLst>
          </p:cNvPr>
          <p:cNvGrpSpPr/>
          <p:nvPr userDrawn="1"/>
        </p:nvGrpSpPr>
        <p:grpSpPr>
          <a:xfrm>
            <a:off x="7315201" y="5730495"/>
            <a:ext cx="4658634" cy="892935"/>
            <a:chOff x="643467" y="2383896"/>
            <a:chExt cx="10905065" cy="2090207"/>
          </a:xfrm>
        </p:grpSpPr>
        <p:pic>
          <p:nvPicPr>
            <p:cNvPr id="7" name="Picture 6" descr="A group of people walking in a park&#10;&#10;Description automatically generated with low confidence">
              <a:extLst>
                <a:ext uri="{FF2B5EF4-FFF2-40B4-BE49-F238E27FC236}">
                  <a16:creationId xmlns:a16="http://schemas.microsoft.com/office/drawing/2014/main" id="{7951032B-7AAC-F8C0-C4CF-6DCF448B62FE}"/>
                </a:ext>
              </a:extLst>
            </p:cNvPr>
            <p:cNvPicPr/>
            <p:nvPr/>
          </p:nvPicPr>
          <p:blipFill>
            <a:blip r:embed="rId2"/>
            <a:stretch>
              <a:fillRect/>
            </a:stretch>
          </p:blipFill>
          <p:spPr>
            <a:xfrm>
              <a:off x="643467" y="2383896"/>
              <a:ext cx="5291666" cy="2090207"/>
            </a:xfrm>
            <a:prstGeom prst="rect">
              <a:avLst/>
            </a:prstGeom>
            <a:noFill/>
          </p:spPr>
        </p:pic>
        <p:pic>
          <p:nvPicPr>
            <p:cNvPr id="8" name="Picture 7" descr="A blue text on a black background&#10;&#10;Description automatically generated with low confidence">
              <a:extLst>
                <a:ext uri="{FF2B5EF4-FFF2-40B4-BE49-F238E27FC236}">
                  <a16:creationId xmlns:a16="http://schemas.microsoft.com/office/drawing/2014/main" id="{7DBAF248-1E91-74BB-4D2C-0A44613F70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6865" y="2602178"/>
              <a:ext cx="5291667" cy="1653643"/>
            </a:xfrm>
            <a:prstGeom prst="rect">
              <a:avLst/>
            </a:prstGeom>
          </p:spPr>
        </p:pic>
      </p:grpSp>
    </p:spTree>
    <p:extLst>
      <p:ext uri="{BB962C8B-B14F-4D97-AF65-F5344CB8AC3E}">
        <p14:creationId xmlns:p14="http://schemas.microsoft.com/office/powerpoint/2010/main" val="7552082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3B948-4487-025D-7DD7-29C7AD5609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D10160C-B293-3741-3EC9-4B03DF1494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D92061-68EC-31FB-CA2F-8BB9C23F72B1}"/>
              </a:ext>
            </a:extLst>
          </p:cNvPr>
          <p:cNvSpPr>
            <a:spLocks noGrp="1"/>
          </p:cNvSpPr>
          <p:nvPr>
            <p:ph type="dt" sz="half" idx="10"/>
          </p:nvPr>
        </p:nvSpPr>
        <p:spPr/>
        <p:txBody>
          <a:bodyPr/>
          <a:lstStyle/>
          <a:p>
            <a:fld id="{59E3300C-F44D-484F-AA90-DB777E41594F}" type="datetimeFigureOut">
              <a:rPr lang="en-GB" smtClean="0"/>
              <a:t>13/09/2024</a:t>
            </a:fld>
            <a:endParaRPr lang="en-GB" dirty="0"/>
          </a:p>
        </p:txBody>
      </p:sp>
      <p:sp>
        <p:nvSpPr>
          <p:cNvPr id="5" name="Footer Placeholder 4">
            <a:extLst>
              <a:ext uri="{FF2B5EF4-FFF2-40B4-BE49-F238E27FC236}">
                <a16:creationId xmlns:a16="http://schemas.microsoft.com/office/drawing/2014/main" id="{9ACD9B1C-50E7-7429-AFDE-74F7FD2FF48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2D32606-6A2E-3C63-4DB3-00BFB71D3D3A}"/>
              </a:ext>
            </a:extLst>
          </p:cNvPr>
          <p:cNvSpPr>
            <a:spLocks noGrp="1"/>
          </p:cNvSpPr>
          <p:nvPr>
            <p:ph type="sldNum" sz="quarter" idx="12"/>
          </p:nvPr>
        </p:nvSpPr>
        <p:spPr/>
        <p:txBody>
          <a:bodyPr/>
          <a:lstStyle/>
          <a:p>
            <a:fld id="{AEDF3CF4-7562-4C42-B5C7-DA1739687884}" type="slidenum">
              <a:rPr lang="en-GB" smtClean="0"/>
              <a:t>‹#›</a:t>
            </a:fld>
            <a:endParaRPr lang="en-GB" dirty="0"/>
          </a:p>
        </p:txBody>
      </p:sp>
    </p:spTree>
    <p:extLst>
      <p:ext uri="{BB962C8B-B14F-4D97-AF65-F5344CB8AC3E}">
        <p14:creationId xmlns:p14="http://schemas.microsoft.com/office/powerpoint/2010/main" val="316191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no image 2">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8D3D957-37C4-3149-A615-BA27376F330E}"/>
              </a:ext>
            </a:extLst>
          </p:cNvPr>
          <p:cNvSpPr>
            <a:spLocks noGrp="1"/>
          </p:cNvSpPr>
          <p:nvPr>
            <p:ph type="dt" sz="half" idx="10"/>
          </p:nvPr>
        </p:nvSpPr>
        <p:spPr/>
        <p:txBody>
          <a:bodyPr/>
          <a:lstStyle/>
          <a:p>
            <a:fld id="{6287191F-8C38-AF48-8E3C-1D86AD82874A}" type="datetimeFigureOut">
              <a:rPr lang="en-US" smtClean="0"/>
              <a:t>9/13/2024</a:t>
            </a:fld>
            <a:endParaRPr lang="en-US"/>
          </a:p>
        </p:txBody>
      </p:sp>
      <p:sp>
        <p:nvSpPr>
          <p:cNvPr id="5" name="Footer Placeholder 4">
            <a:extLst>
              <a:ext uri="{FF2B5EF4-FFF2-40B4-BE49-F238E27FC236}">
                <a16:creationId xmlns:a16="http://schemas.microsoft.com/office/drawing/2014/main" id="{1C084549-B45E-984E-80AA-284151F83B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06937A-FA5C-604F-99B5-4FF1079CBB3B}"/>
              </a:ext>
            </a:extLst>
          </p:cNvPr>
          <p:cNvSpPr>
            <a:spLocks noGrp="1"/>
          </p:cNvSpPr>
          <p:nvPr>
            <p:ph type="sldNum" sz="quarter" idx="12"/>
          </p:nvPr>
        </p:nvSpPr>
        <p:spPr/>
        <p:txBody>
          <a:bodyPr/>
          <a:lstStyle/>
          <a:p>
            <a:fld id="{45E6B147-1C8A-A447-BBAC-D422CEF64DFA}" type="slidenum">
              <a:rPr lang="en-US" smtClean="0"/>
              <a:t>‹#›</a:t>
            </a:fld>
            <a:endParaRPr lang="en-US"/>
          </a:p>
        </p:txBody>
      </p:sp>
      <p:pic>
        <p:nvPicPr>
          <p:cNvPr id="7" name="Picture 6">
            <a:extLst>
              <a:ext uri="{FF2B5EF4-FFF2-40B4-BE49-F238E27FC236}">
                <a16:creationId xmlns:a16="http://schemas.microsoft.com/office/drawing/2014/main" id="{A5718BF3-E420-4A02-99AA-6FC98827EEB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Title 1">
            <a:extLst>
              <a:ext uri="{FF2B5EF4-FFF2-40B4-BE49-F238E27FC236}">
                <a16:creationId xmlns:a16="http://schemas.microsoft.com/office/drawing/2014/main" id="{87394A2A-6D12-46B7-AAD5-4A9BC103ACE1}"/>
              </a:ext>
            </a:extLst>
          </p:cNvPr>
          <p:cNvSpPr>
            <a:spLocks noGrp="1"/>
          </p:cNvSpPr>
          <p:nvPr>
            <p:ph type="title" hasCustomPrompt="1"/>
          </p:nvPr>
        </p:nvSpPr>
        <p:spPr>
          <a:xfrm>
            <a:off x="838200" y="3152273"/>
            <a:ext cx="7494003" cy="772528"/>
          </a:xfrm>
        </p:spPr>
        <p:txBody>
          <a:bodyPr anchor="b">
            <a:normAutofit/>
          </a:bodyPr>
          <a:lstStyle>
            <a:lvl1pPr>
              <a:defRPr sz="4000" b="1">
                <a:solidFill>
                  <a:schemeClr val="bg1"/>
                </a:solidFill>
                <a:latin typeface="Arial" panose="020B0604020202020204" pitchFamily="34" charset="0"/>
                <a:cs typeface="Arial" panose="020B0604020202020204" pitchFamily="34" charset="0"/>
              </a:defRPr>
            </a:lvl1pPr>
          </a:lstStyle>
          <a:p>
            <a:r>
              <a:rPr lang="en-US" dirty="0"/>
              <a:t>Insert Title</a:t>
            </a:r>
          </a:p>
        </p:txBody>
      </p:sp>
      <p:pic>
        <p:nvPicPr>
          <p:cNvPr id="9" name="Picture 8">
            <a:extLst>
              <a:ext uri="{FF2B5EF4-FFF2-40B4-BE49-F238E27FC236}">
                <a16:creationId xmlns:a16="http://schemas.microsoft.com/office/drawing/2014/main" id="{6E5BA30A-3770-4F4E-9FE3-FAB19B531E4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06554" y="444688"/>
            <a:ext cx="2340000" cy="1165865"/>
          </a:xfrm>
          <a:prstGeom prst="rect">
            <a:avLst/>
          </a:prstGeom>
        </p:spPr>
      </p:pic>
    </p:spTree>
    <p:extLst>
      <p:ext uri="{BB962C8B-B14F-4D97-AF65-F5344CB8AC3E}">
        <p14:creationId xmlns:p14="http://schemas.microsoft.com/office/powerpoint/2010/main" val="4673919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BA873-B207-F06D-F828-1CADBB1895D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7AD6FB-D845-34E0-5D7D-24A6CB2354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1628930-6370-70BC-A150-17EC488B9A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89A07B2-3569-3A24-4156-92E5D9AE8884}"/>
              </a:ext>
            </a:extLst>
          </p:cNvPr>
          <p:cNvSpPr>
            <a:spLocks noGrp="1"/>
          </p:cNvSpPr>
          <p:nvPr>
            <p:ph type="dt" sz="half" idx="10"/>
          </p:nvPr>
        </p:nvSpPr>
        <p:spPr/>
        <p:txBody>
          <a:bodyPr/>
          <a:lstStyle/>
          <a:p>
            <a:fld id="{59E3300C-F44D-484F-AA90-DB777E41594F}" type="datetimeFigureOut">
              <a:rPr lang="en-GB" smtClean="0"/>
              <a:t>13/09/2024</a:t>
            </a:fld>
            <a:endParaRPr lang="en-GB" dirty="0"/>
          </a:p>
        </p:txBody>
      </p:sp>
      <p:sp>
        <p:nvSpPr>
          <p:cNvPr id="6" name="Footer Placeholder 5">
            <a:extLst>
              <a:ext uri="{FF2B5EF4-FFF2-40B4-BE49-F238E27FC236}">
                <a16:creationId xmlns:a16="http://schemas.microsoft.com/office/drawing/2014/main" id="{DABE03F8-6073-C712-88F4-703D70FDDB75}"/>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0AC0B386-DFDA-2611-2786-E66D2E657E17}"/>
              </a:ext>
            </a:extLst>
          </p:cNvPr>
          <p:cNvSpPr>
            <a:spLocks noGrp="1"/>
          </p:cNvSpPr>
          <p:nvPr>
            <p:ph type="sldNum" sz="quarter" idx="12"/>
          </p:nvPr>
        </p:nvSpPr>
        <p:spPr/>
        <p:txBody>
          <a:bodyPr/>
          <a:lstStyle/>
          <a:p>
            <a:fld id="{AEDF3CF4-7562-4C42-B5C7-DA1739687884}" type="slidenum">
              <a:rPr lang="en-GB" smtClean="0"/>
              <a:t>‹#›</a:t>
            </a:fld>
            <a:endParaRPr lang="en-GB" dirty="0"/>
          </a:p>
        </p:txBody>
      </p:sp>
    </p:spTree>
    <p:extLst>
      <p:ext uri="{BB962C8B-B14F-4D97-AF65-F5344CB8AC3E}">
        <p14:creationId xmlns:p14="http://schemas.microsoft.com/office/powerpoint/2010/main" val="8716592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30158-408B-955B-786D-B129951A8AA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BFA5017-108F-D0A6-4C90-272671C3AC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5C7D2B-0299-4423-4367-B50D6B7229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BA56EE4-E935-47F2-4D78-2824B767FA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6F34C7-5E1D-FD7E-13F4-5D0A3A13B6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1C17F65-D976-59A7-2318-07F3F0340180}"/>
              </a:ext>
            </a:extLst>
          </p:cNvPr>
          <p:cNvSpPr>
            <a:spLocks noGrp="1"/>
          </p:cNvSpPr>
          <p:nvPr>
            <p:ph type="dt" sz="half" idx="10"/>
          </p:nvPr>
        </p:nvSpPr>
        <p:spPr/>
        <p:txBody>
          <a:bodyPr/>
          <a:lstStyle/>
          <a:p>
            <a:fld id="{59E3300C-F44D-484F-AA90-DB777E41594F}" type="datetimeFigureOut">
              <a:rPr lang="en-GB" smtClean="0"/>
              <a:t>13/09/2024</a:t>
            </a:fld>
            <a:endParaRPr lang="en-GB" dirty="0"/>
          </a:p>
        </p:txBody>
      </p:sp>
      <p:sp>
        <p:nvSpPr>
          <p:cNvPr id="8" name="Footer Placeholder 7">
            <a:extLst>
              <a:ext uri="{FF2B5EF4-FFF2-40B4-BE49-F238E27FC236}">
                <a16:creationId xmlns:a16="http://schemas.microsoft.com/office/drawing/2014/main" id="{25A56A71-6802-6535-EF47-DD0A7DAB5D58}"/>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0A24A5AE-0D74-833E-B75C-C0C68FCD9A9A}"/>
              </a:ext>
            </a:extLst>
          </p:cNvPr>
          <p:cNvSpPr>
            <a:spLocks noGrp="1"/>
          </p:cNvSpPr>
          <p:nvPr>
            <p:ph type="sldNum" sz="quarter" idx="12"/>
          </p:nvPr>
        </p:nvSpPr>
        <p:spPr/>
        <p:txBody>
          <a:bodyPr/>
          <a:lstStyle/>
          <a:p>
            <a:fld id="{AEDF3CF4-7562-4C42-B5C7-DA1739687884}" type="slidenum">
              <a:rPr lang="en-GB" smtClean="0"/>
              <a:t>‹#›</a:t>
            </a:fld>
            <a:endParaRPr lang="en-GB" dirty="0"/>
          </a:p>
        </p:txBody>
      </p:sp>
    </p:spTree>
    <p:extLst>
      <p:ext uri="{BB962C8B-B14F-4D97-AF65-F5344CB8AC3E}">
        <p14:creationId xmlns:p14="http://schemas.microsoft.com/office/powerpoint/2010/main" val="7672864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99199-29CF-5555-00B1-5EEDC1DA7D9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A8C66B-C9F1-984C-B0C7-9178EFEDF1DE}"/>
              </a:ext>
            </a:extLst>
          </p:cNvPr>
          <p:cNvSpPr>
            <a:spLocks noGrp="1"/>
          </p:cNvSpPr>
          <p:nvPr>
            <p:ph type="dt" sz="half" idx="10"/>
          </p:nvPr>
        </p:nvSpPr>
        <p:spPr/>
        <p:txBody>
          <a:bodyPr/>
          <a:lstStyle/>
          <a:p>
            <a:fld id="{59E3300C-F44D-484F-AA90-DB777E41594F}" type="datetimeFigureOut">
              <a:rPr lang="en-GB" smtClean="0"/>
              <a:t>13/09/2024</a:t>
            </a:fld>
            <a:endParaRPr lang="en-GB" dirty="0"/>
          </a:p>
        </p:txBody>
      </p:sp>
      <p:sp>
        <p:nvSpPr>
          <p:cNvPr id="4" name="Footer Placeholder 3">
            <a:extLst>
              <a:ext uri="{FF2B5EF4-FFF2-40B4-BE49-F238E27FC236}">
                <a16:creationId xmlns:a16="http://schemas.microsoft.com/office/drawing/2014/main" id="{D74F3943-730C-9CB8-DD59-AE5EBFDAA1C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6B5B5225-8782-5812-AAC7-BCC3F72CF44C}"/>
              </a:ext>
            </a:extLst>
          </p:cNvPr>
          <p:cNvSpPr>
            <a:spLocks noGrp="1"/>
          </p:cNvSpPr>
          <p:nvPr>
            <p:ph type="sldNum" sz="quarter" idx="12"/>
          </p:nvPr>
        </p:nvSpPr>
        <p:spPr/>
        <p:txBody>
          <a:bodyPr/>
          <a:lstStyle/>
          <a:p>
            <a:fld id="{AEDF3CF4-7562-4C42-B5C7-DA1739687884}" type="slidenum">
              <a:rPr lang="en-GB" smtClean="0"/>
              <a:t>‹#›</a:t>
            </a:fld>
            <a:endParaRPr lang="en-GB" dirty="0"/>
          </a:p>
        </p:txBody>
      </p:sp>
    </p:spTree>
    <p:extLst>
      <p:ext uri="{BB962C8B-B14F-4D97-AF65-F5344CB8AC3E}">
        <p14:creationId xmlns:p14="http://schemas.microsoft.com/office/powerpoint/2010/main" val="15326597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AF6D50-77B5-2AE4-4278-6C255F335B93}"/>
              </a:ext>
            </a:extLst>
          </p:cNvPr>
          <p:cNvSpPr>
            <a:spLocks noGrp="1"/>
          </p:cNvSpPr>
          <p:nvPr>
            <p:ph type="dt" sz="half" idx="10"/>
          </p:nvPr>
        </p:nvSpPr>
        <p:spPr/>
        <p:txBody>
          <a:bodyPr/>
          <a:lstStyle/>
          <a:p>
            <a:fld id="{59E3300C-F44D-484F-AA90-DB777E41594F}" type="datetimeFigureOut">
              <a:rPr lang="en-GB" smtClean="0"/>
              <a:t>13/09/2024</a:t>
            </a:fld>
            <a:endParaRPr lang="en-GB" dirty="0"/>
          </a:p>
        </p:txBody>
      </p:sp>
      <p:sp>
        <p:nvSpPr>
          <p:cNvPr id="3" name="Footer Placeholder 2">
            <a:extLst>
              <a:ext uri="{FF2B5EF4-FFF2-40B4-BE49-F238E27FC236}">
                <a16:creationId xmlns:a16="http://schemas.microsoft.com/office/drawing/2014/main" id="{73980417-AA8B-BC2A-7A6E-9C6E8240EF6B}"/>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00214A41-64AE-747B-63BE-A088551633E2}"/>
              </a:ext>
            </a:extLst>
          </p:cNvPr>
          <p:cNvSpPr>
            <a:spLocks noGrp="1"/>
          </p:cNvSpPr>
          <p:nvPr>
            <p:ph type="sldNum" sz="quarter" idx="12"/>
          </p:nvPr>
        </p:nvSpPr>
        <p:spPr/>
        <p:txBody>
          <a:bodyPr/>
          <a:lstStyle/>
          <a:p>
            <a:fld id="{AEDF3CF4-7562-4C42-B5C7-DA1739687884}" type="slidenum">
              <a:rPr lang="en-GB" smtClean="0"/>
              <a:t>‹#›</a:t>
            </a:fld>
            <a:endParaRPr lang="en-GB" dirty="0"/>
          </a:p>
        </p:txBody>
      </p:sp>
    </p:spTree>
    <p:extLst>
      <p:ext uri="{BB962C8B-B14F-4D97-AF65-F5344CB8AC3E}">
        <p14:creationId xmlns:p14="http://schemas.microsoft.com/office/powerpoint/2010/main" val="7145574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5EABD-0F4D-9376-4D3F-2431458B52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72D3259-7335-3464-EEE8-80367E5B73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C80A101-167B-2FC7-1C2F-2892F4A5C2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F89A5E-775C-DD81-E59A-0E4E0703C66A}"/>
              </a:ext>
            </a:extLst>
          </p:cNvPr>
          <p:cNvSpPr>
            <a:spLocks noGrp="1"/>
          </p:cNvSpPr>
          <p:nvPr>
            <p:ph type="dt" sz="half" idx="10"/>
          </p:nvPr>
        </p:nvSpPr>
        <p:spPr/>
        <p:txBody>
          <a:bodyPr/>
          <a:lstStyle/>
          <a:p>
            <a:fld id="{59E3300C-F44D-484F-AA90-DB777E41594F}" type="datetimeFigureOut">
              <a:rPr lang="en-GB" smtClean="0"/>
              <a:t>13/09/2024</a:t>
            </a:fld>
            <a:endParaRPr lang="en-GB" dirty="0"/>
          </a:p>
        </p:txBody>
      </p:sp>
      <p:sp>
        <p:nvSpPr>
          <p:cNvPr id="6" name="Footer Placeholder 5">
            <a:extLst>
              <a:ext uri="{FF2B5EF4-FFF2-40B4-BE49-F238E27FC236}">
                <a16:creationId xmlns:a16="http://schemas.microsoft.com/office/drawing/2014/main" id="{D8BD7758-A174-8009-6FE7-73A03AB31F40}"/>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9A741CD6-3319-B86E-8F21-B4867E4B0F7F}"/>
              </a:ext>
            </a:extLst>
          </p:cNvPr>
          <p:cNvSpPr>
            <a:spLocks noGrp="1"/>
          </p:cNvSpPr>
          <p:nvPr>
            <p:ph type="sldNum" sz="quarter" idx="12"/>
          </p:nvPr>
        </p:nvSpPr>
        <p:spPr/>
        <p:txBody>
          <a:bodyPr/>
          <a:lstStyle/>
          <a:p>
            <a:fld id="{AEDF3CF4-7562-4C42-B5C7-DA1739687884}" type="slidenum">
              <a:rPr lang="en-GB" smtClean="0"/>
              <a:t>‹#›</a:t>
            </a:fld>
            <a:endParaRPr lang="en-GB" dirty="0"/>
          </a:p>
        </p:txBody>
      </p:sp>
    </p:spTree>
    <p:extLst>
      <p:ext uri="{BB962C8B-B14F-4D97-AF65-F5344CB8AC3E}">
        <p14:creationId xmlns:p14="http://schemas.microsoft.com/office/powerpoint/2010/main" val="33291639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EBAD3-A372-6E79-06AE-51DA71D323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2E92985-3C38-54F5-6759-45790AB34E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8B575647-236F-4E9D-AF3D-A5F82D9BD5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60FAE5-3737-92FE-9501-9A173F8F4A44}"/>
              </a:ext>
            </a:extLst>
          </p:cNvPr>
          <p:cNvSpPr>
            <a:spLocks noGrp="1"/>
          </p:cNvSpPr>
          <p:nvPr>
            <p:ph type="dt" sz="half" idx="10"/>
          </p:nvPr>
        </p:nvSpPr>
        <p:spPr/>
        <p:txBody>
          <a:bodyPr/>
          <a:lstStyle/>
          <a:p>
            <a:fld id="{59E3300C-F44D-484F-AA90-DB777E41594F}" type="datetimeFigureOut">
              <a:rPr lang="en-GB" smtClean="0"/>
              <a:t>13/09/2024</a:t>
            </a:fld>
            <a:endParaRPr lang="en-GB" dirty="0"/>
          </a:p>
        </p:txBody>
      </p:sp>
      <p:sp>
        <p:nvSpPr>
          <p:cNvPr id="6" name="Footer Placeholder 5">
            <a:extLst>
              <a:ext uri="{FF2B5EF4-FFF2-40B4-BE49-F238E27FC236}">
                <a16:creationId xmlns:a16="http://schemas.microsoft.com/office/drawing/2014/main" id="{894A9C32-E1D5-8133-E7C7-FB9F1A38D6B5}"/>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7F15FFEF-3D2D-E726-81BE-491E8457C300}"/>
              </a:ext>
            </a:extLst>
          </p:cNvPr>
          <p:cNvSpPr>
            <a:spLocks noGrp="1"/>
          </p:cNvSpPr>
          <p:nvPr>
            <p:ph type="sldNum" sz="quarter" idx="12"/>
          </p:nvPr>
        </p:nvSpPr>
        <p:spPr/>
        <p:txBody>
          <a:bodyPr/>
          <a:lstStyle/>
          <a:p>
            <a:fld id="{AEDF3CF4-7562-4C42-B5C7-DA1739687884}" type="slidenum">
              <a:rPr lang="en-GB" smtClean="0"/>
              <a:t>‹#›</a:t>
            </a:fld>
            <a:endParaRPr lang="en-GB" dirty="0"/>
          </a:p>
        </p:txBody>
      </p:sp>
    </p:spTree>
    <p:extLst>
      <p:ext uri="{BB962C8B-B14F-4D97-AF65-F5344CB8AC3E}">
        <p14:creationId xmlns:p14="http://schemas.microsoft.com/office/powerpoint/2010/main" val="12596598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FB68C-DFFD-1E9F-47C9-51475F95766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FEC3048-B10E-E50F-B45E-527CC1AE29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8B1627-401A-D684-FF24-72FE591BB73E}"/>
              </a:ext>
            </a:extLst>
          </p:cNvPr>
          <p:cNvSpPr>
            <a:spLocks noGrp="1"/>
          </p:cNvSpPr>
          <p:nvPr>
            <p:ph type="dt" sz="half" idx="10"/>
          </p:nvPr>
        </p:nvSpPr>
        <p:spPr/>
        <p:txBody>
          <a:bodyPr/>
          <a:lstStyle/>
          <a:p>
            <a:fld id="{59E3300C-F44D-484F-AA90-DB777E41594F}" type="datetimeFigureOut">
              <a:rPr lang="en-GB" smtClean="0"/>
              <a:t>13/09/2024</a:t>
            </a:fld>
            <a:endParaRPr lang="en-GB" dirty="0"/>
          </a:p>
        </p:txBody>
      </p:sp>
      <p:sp>
        <p:nvSpPr>
          <p:cNvPr id="5" name="Footer Placeholder 4">
            <a:extLst>
              <a:ext uri="{FF2B5EF4-FFF2-40B4-BE49-F238E27FC236}">
                <a16:creationId xmlns:a16="http://schemas.microsoft.com/office/drawing/2014/main" id="{F893708E-C7DB-947D-62F5-F98EE591889A}"/>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FC39377-8E44-6D8C-2471-3C72CE1D7C69}"/>
              </a:ext>
            </a:extLst>
          </p:cNvPr>
          <p:cNvSpPr>
            <a:spLocks noGrp="1"/>
          </p:cNvSpPr>
          <p:nvPr>
            <p:ph type="sldNum" sz="quarter" idx="12"/>
          </p:nvPr>
        </p:nvSpPr>
        <p:spPr/>
        <p:txBody>
          <a:bodyPr/>
          <a:lstStyle/>
          <a:p>
            <a:fld id="{AEDF3CF4-7562-4C42-B5C7-DA1739687884}" type="slidenum">
              <a:rPr lang="en-GB" smtClean="0"/>
              <a:t>‹#›</a:t>
            </a:fld>
            <a:endParaRPr lang="en-GB" dirty="0"/>
          </a:p>
        </p:txBody>
      </p:sp>
    </p:spTree>
    <p:extLst>
      <p:ext uri="{BB962C8B-B14F-4D97-AF65-F5344CB8AC3E}">
        <p14:creationId xmlns:p14="http://schemas.microsoft.com/office/powerpoint/2010/main" val="9170213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8A6EB9-A302-76A1-AF0C-3BBFCE565E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D1E9BE2-0232-AE8A-4D82-71993A3012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1C6DFF-B09A-21EC-DCEA-48F2239249CA}"/>
              </a:ext>
            </a:extLst>
          </p:cNvPr>
          <p:cNvSpPr>
            <a:spLocks noGrp="1"/>
          </p:cNvSpPr>
          <p:nvPr>
            <p:ph type="dt" sz="half" idx="10"/>
          </p:nvPr>
        </p:nvSpPr>
        <p:spPr/>
        <p:txBody>
          <a:bodyPr/>
          <a:lstStyle/>
          <a:p>
            <a:fld id="{59E3300C-F44D-484F-AA90-DB777E41594F}" type="datetimeFigureOut">
              <a:rPr lang="en-GB" smtClean="0"/>
              <a:t>13/09/2024</a:t>
            </a:fld>
            <a:endParaRPr lang="en-GB" dirty="0"/>
          </a:p>
        </p:txBody>
      </p:sp>
      <p:sp>
        <p:nvSpPr>
          <p:cNvPr id="5" name="Footer Placeholder 4">
            <a:extLst>
              <a:ext uri="{FF2B5EF4-FFF2-40B4-BE49-F238E27FC236}">
                <a16:creationId xmlns:a16="http://schemas.microsoft.com/office/drawing/2014/main" id="{F551B7BD-039C-E8A2-ECAD-A70AAE6173C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108474F-2DE5-1D73-0B48-F9425760118B}"/>
              </a:ext>
            </a:extLst>
          </p:cNvPr>
          <p:cNvSpPr>
            <a:spLocks noGrp="1"/>
          </p:cNvSpPr>
          <p:nvPr>
            <p:ph type="sldNum" sz="quarter" idx="12"/>
          </p:nvPr>
        </p:nvSpPr>
        <p:spPr/>
        <p:txBody>
          <a:bodyPr/>
          <a:lstStyle/>
          <a:p>
            <a:fld id="{AEDF3CF4-7562-4C42-B5C7-DA1739687884}" type="slidenum">
              <a:rPr lang="en-GB" smtClean="0"/>
              <a:t>‹#›</a:t>
            </a:fld>
            <a:endParaRPr lang="en-GB" dirty="0"/>
          </a:p>
        </p:txBody>
      </p:sp>
    </p:spTree>
    <p:extLst>
      <p:ext uri="{BB962C8B-B14F-4D97-AF65-F5344CB8AC3E}">
        <p14:creationId xmlns:p14="http://schemas.microsoft.com/office/powerpoint/2010/main" val="2226123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DAFE037-289F-4D10-B4BB-3CC948ABF229}" type="datetimeFigureOut">
              <a:rPr lang="en-GB" smtClean="0"/>
              <a:t>13/09/2024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7806F0-10EE-4F5F-BCCD-81A4A1B7327E}" type="slidenum">
              <a:rPr lang="en-GB" smtClean="0"/>
              <a:t>‹#›</a:t>
            </a:fld>
            <a:endParaRPr lang="en-GB"/>
          </a:p>
        </p:txBody>
      </p:sp>
    </p:spTree>
    <p:extLst>
      <p:ext uri="{BB962C8B-B14F-4D97-AF65-F5344CB8AC3E}">
        <p14:creationId xmlns:p14="http://schemas.microsoft.com/office/powerpoint/2010/main" val="23511615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DAFE037-289F-4D10-B4BB-3CC948ABF229}" type="datetimeFigureOut">
              <a:rPr lang="en-GB" smtClean="0"/>
              <a:t>13/09/2024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7806F0-10EE-4F5F-BCCD-81A4A1B7327E}" type="slidenum">
              <a:rPr lang="en-GB" smtClean="0"/>
              <a:t>‹#›</a:t>
            </a:fld>
            <a:endParaRPr lang="en-GB"/>
          </a:p>
        </p:txBody>
      </p:sp>
    </p:spTree>
    <p:extLst>
      <p:ext uri="{BB962C8B-B14F-4D97-AF65-F5344CB8AC3E}">
        <p14:creationId xmlns:p14="http://schemas.microsoft.com/office/powerpoint/2010/main" val="1390943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ED1FB0C-88CD-474B-A77C-B2308528E18A}"/>
              </a:ext>
            </a:extLst>
          </p:cNvPr>
          <p:cNvSpPr>
            <a:spLocks noGrp="1"/>
          </p:cNvSpPr>
          <p:nvPr>
            <p:ph type="dt" sz="half" idx="10"/>
          </p:nvPr>
        </p:nvSpPr>
        <p:spPr/>
        <p:txBody>
          <a:bodyPr/>
          <a:lstStyle/>
          <a:p>
            <a:fld id="{6287191F-8C38-AF48-8E3C-1D86AD82874A}" type="datetimeFigureOut">
              <a:rPr lang="en-US" smtClean="0"/>
              <a:t>9/13/2024</a:t>
            </a:fld>
            <a:endParaRPr lang="en-US"/>
          </a:p>
        </p:txBody>
      </p:sp>
      <p:sp>
        <p:nvSpPr>
          <p:cNvPr id="6" name="Footer Placeholder 5">
            <a:extLst>
              <a:ext uri="{FF2B5EF4-FFF2-40B4-BE49-F238E27FC236}">
                <a16:creationId xmlns:a16="http://schemas.microsoft.com/office/drawing/2014/main" id="{DC7976E6-20A4-3B4C-8671-D3A1D245EC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03726E-91D2-A044-AA3B-EA636B572D66}"/>
              </a:ext>
            </a:extLst>
          </p:cNvPr>
          <p:cNvSpPr>
            <a:spLocks noGrp="1"/>
          </p:cNvSpPr>
          <p:nvPr>
            <p:ph type="sldNum" sz="quarter" idx="12"/>
          </p:nvPr>
        </p:nvSpPr>
        <p:spPr/>
        <p:txBody>
          <a:bodyPr/>
          <a:lstStyle/>
          <a:p>
            <a:fld id="{45E6B147-1C8A-A447-BBAC-D422CEF64DFA}" type="slidenum">
              <a:rPr lang="en-US" smtClean="0"/>
              <a:t>‹#›</a:t>
            </a:fld>
            <a:endParaRPr lang="en-US"/>
          </a:p>
        </p:txBody>
      </p:sp>
      <p:sp>
        <p:nvSpPr>
          <p:cNvPr id="3" name="Text Placeholder 2">
            <a:extLst>
              <a:ext uri="{FF2B5EF4-FFF2-40B4-BE49-F238E27FC236}">
                <a16:creationId xmlns:a16="http://schemas.microsoft.com/office/drawing/2014/main" id="{04C55AD5-07A5-4C77-AF5E-7B6F25871BB7}"/>
              </a:ext>
            </a:extLst>
          </p:cNvPr>
          <p:cNvSpPr>
            <a:spLocks noGrp="1"/>
          </p:cNvSpPr>
          <p:nvPr>
            <p:ph type="body" sz="quarter" idx="13" hasCustomPrompt="1"/>
          </p:nvPr>
        </p:nvSpPr>
        <p:spPr>
          <a:xfrm>
            <a:off x="747889" y="3471105"/>
            <a:ext cx="3846689" cy="1278970"/>
          </a:xfrm>
        </p:spPr>
        <p:txBody>
          <a:bodyPr>
            <a:normAutofit/>
          </a:bodyPr>
          <a:lstStyle>
            <a:lvl1pPr marL="0" indent="0">
              <a:buNone/>
              <a:defRPr sz="1800">
                <a:latin typeface="Arial" panose="020B0604020202020204" pitchFamily="34" charset="0"/>
                <a:cs typeface="Arial" panose="020B0604020202020204" pitchFamily="34" charset="0"/>
              </a:defRPr>
            </a:lvl1pPr>
          </a:lstStyle>
          <a:p>
            <a:pPr lvl="0"/>
            <a:r>
              <a:rPr lang="en-US" dirty="0"/>
              <a:t>Insert text here</a:t>
            </a:r>
          </a:p>
        </p:txBody>
      </p:sp>
      <p:pic>
        <p:nvPicPr>
          <p:cNvPr id="13" name="Picture 12">
            <a:extLst>
              <a:ext uri="{FF2B5EF4-FFF2-40B4-BE49-F238E27FC236}">
                <a16:creationId xmlns:a16="http://schemas.microsoft.com/office/drawing/2014/main" id="{E0E86CD6-3D6D-EA44-B0C8-2A4B239CB36A}"/>
              </a:ext>
            </a:extLst>
          </p:cNvPr>
          <p:cNvPicPr>
            <a:picLocks noChangeAspect="1"/>
          </p:cNvPicPr>
          <p:nvPr userDrawn="1"/>
        </p:nvPicPr>
        <p:blipFill>
          <a:blip r:embed="rId2"/>
          <a:stretch>
            <a:fillRect/>
          </a:stretch>
        </p:blipFill>
        <p:spPr>
          <a:xfrm>
            <a:off x="421544" y="212624"/>
            <a:ext cx="2340000" cy="1639443"/>
          </a:xfrm>
          <a:prstGeom prst="rect">
            <a:avLst/>
          </a:prstGeom>
        </p:spPr>
      </p:pic>
      <p:sp>
        <p:nvSpPr>
          <p:cNvPr id="14" name="Title 1">
            <a:extLst>
              <a:ext uri="{FF2B5EF4-FFF2-40B4-BE49-F238E27FC236}">
                <a16:creationId xmlns:a16="http://schemas.microsoft.com/office/drawing/2014/main" id="{60DD24ED-37BE-394C-8D9F-604A00988790}"/>
              </a:ext>
            </a:extLst>
          </p:cNvPr>
          <p:cNvSpPr>
            <a:spLocks noGrp="1"/>
          </p:cNvSpPr>
          <p:nvPr>
            <p:ph type="title" hasCustomPrompt="1"/>
          </p:nvPr>
        </p:nvSpPr>
        <p:spPr>
          <a:xfrm>
            <a:off x="747889" y="2371273"/>
            <a:ext cx="7494003" cy="772528"/>
          </a:xfrm>
        </p:spPr>
        <p:txBody>
          <a:bodyPr anchor="b">
            <a:normAutofit/>
          </a:bodyPr>
          <a:lstStyle>
            <a:lvl1pPr>
              <a:defRPr lang="en-US" sz="4000" b="1" kern="1200" dirty="0">
                <a:solidFill>
                  <a:srgbClr val="009FDF"/>
                </a:solidFill>
                <a:latin typeface="Arial" panose="020B0604020202020204" pitchFamily="34" charset="0"/>
                <a:ea typeface="+mn-ea"/>
                <a:cs typeface="Arial" panose="020B0604020202020204" pitchFamily="34" charset="0"/>
              </a:defRPr>
            </a:lvl1pPr>
          </a:lstStyle>
          <a:p>
            <a:r>
              <a:rPr lang="en-US" dirty="0"/>
              <a:t>Title</a:t>
            </a:r>
          </a:p>
        </p:txBody>
      </p:sp>
    </p:spTree>
    <p:extLst>
      <p:ext uri="{BB962C8B-B14F-4D97-AF65-F5344CB8AC3E}">
        <p14:creationId xmlns:p14="http://schemas.microsoft.com/office/powerpoint/2010/main" val="10478258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AFE037-289F-4D10-B4BB-3CC948ABF229}" type="datetimeFigureOut">
              <a:rPr lang="en-GB" smtClean="0"/>
              <a:t>13/09/2024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7806F0-10EE-4F5F-BCCD-81A4A1B7327E}" type="slidenum">
              <a:rPr lang="en-GB" smtClean="0"/>
              <a:t>‹#›</a:t>
            </a:fld>
            <a:endParaRPr lang="en-GB"/>
          </a:p>
        </p:txBody>
      </p:sp>
    </p:spTree>
    <p:extLst>
      <p:ext uri="{BB962C8B-B14F-4D97-AF65-F5344CB8AC3E}">
        <p14:creationId xmlns:p14="http://schemas.microsoft.com/office/powerpoint/2010/main" val="10573925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DAFE037-289F-4D10-B4BB-3CC948ABF229}" type="datetimeFigureOut">
              <a:rPr lang="en-GB" smtClean="0"/>
              <a:t>13/09/2024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87806F0-10EE-4F5F-BCCD-81A4A1B7327E}" type="slidenum">
              <a:rPr lang="en-GB" smtClean="0"/>
              <a:t>‹#›</a:t>
            </a:fld>
            <a:endParaRPr lang="en-GB"/>
          </a:p>
        </p:txBody>
      </p:sp>
    </p:spTree>
    <p:extLst>
      <p:ext uri="{BB962C8B-B14F-4D97-AF65-F5344CB8AC3E}">
        <p14:creationId xmlns:p14="http://schemas.microsoft.com/office/powerpoint/2010/main" val="5133518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DAFE037-289F-4D10-B4BB-3CC948ABF229}" type="datetimeFigureOut">
              <a:rPr lang="en-GB" smtClean="0"/>
              <a:t>13/09/2024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87806F0-10EE-4F5F-BCCD-81A4A1B7327E}" type="slidenum">
              <a:rPr lang="en-GB" smtClean="0"/>
              <a:t>‹#›</a:t>
            </a:fld>
            <a:endParaRPr lang="en-GB"/>
          </a:p>
        </p:txBody>
      </p:sp>
    </p:spTree>
    <p:extLst>
      <p:ext uri="{BB962C8B-B14F-4D97-AF65-F5344CB8AC3E}">
        <p14:creationId xmlns:p14="http://schemas.microsoft.com/office/powerpoint/2010/main" val="33831226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DAFE037-289F-4D10-B4BB-3CC948ABF229}" type="datetimeFigureOut">
              <a:rPr lang="en-GB" smtClean="0"/>
              <a:t>13/09/2024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87806F0-10EE-4F5F-BCCD-81A4A1B7327E}" type="slidenum">
              <a:rPr lang="en-GB" smtClean="0"/>
              <a:t>‹#›</a:t>
            </a:fld>
            <a:endParaRPr lang="en-GB"/>
          </a:p>
        </p:txBody>
      </p:sp>
    </p:spTree>
    <p:extLst>
      <p:ext uri="{BB962C8B-B14F-4D97-AF65-F5344CB8AC3E}">
        <p14:creationId xmlns:p14="http://schemas.microsoft.com/office/powerpoint/2010/main" val="30911908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AFE037-289F-4D10-B4BB-3CC948ABF229}" type="datetimeFigureOut">
              <a:rPr lang="en-GB" smtClean="0"/>
              <a:t>13/09/2024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87806F0-10EE-4F5F-BCCD-81A4A1B7327E}" type="slidenum">
              <a:rPr lang="en-GB" smtClean="0"/>
              <a:t>‹#›</a:t>
            </a:fld>
            <a:endParaRPr lang="en-GB"/>
          </a:p>
        </p:txBody>
      </p:sp>
    </p:spTree>
    <p:extLst>
      <p:ext uri="{BB962C8B-B14F-4D97-AF65-F5344CB8AC3E}">
        <p14:creationId xmlns:p14="http://schemas.microsoft.com/office/powerpoint/2010/main" val="9590440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AFE037-289F-4D10-B4BB-3CC948ABF229}" type="datetimeFigureOut">
              <a:rPr lang="en-GB" smtClean="0"/>
              <a:t>13/09/2024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87806F0-10EE-4F5F-BCCD-81A4A1B7327E}" type="slidenum">
              <a:rPr lang="en-GB" smtClean="0"/>
              <a:t>‹#›</a:t>
            </a:fld>
            <a:endParaRPr lang="en-GB"/>
          </a:p>
        </p:txBody>
      </p:sp>
    </p:spTree>
    <p:extLst>
      <p:ext uri="{BB962C8B-B14F-4D97-AF65-F5344CB8AC3E}">
        <p14:creationId xmlns:p14="http://schemas.microsoft.com/office/powerpoint/2010/main" val="10515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AFE037-289F-4D10-B4BB-3CC948ABF229}" type="datetimeFigureOut">
              <a:rPr lang="en-GB" smtClean="0"/>
              <a:t>13/09/2024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87806F0-10EE-4F5F-BCCD-81A4A1B7327E}" type="slidenum">
              <a:rPr lang="en-GB" smtClean="0"/>
              <a:t>‹#›</a:t>
            </a:fld>
            <a:endParaRPr lang="en-GB"/>
          </a:p>
        </p:txBody>
      </p:sp>
    </p:spTree>
    <p:extLst>
      <p:ext uri="{BB962C8B-B14F-4D97-AF65-F5344CB8AC3E}">
        <p14:creationId xmlns:p14="http://schemas.microsoft.com/office/powerpoint/2010/main" val="4021692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DAFE037-289F-4D10-B4BB-3CC948ABF229}" type="datetimeFigureOut">
              <a:rPr lang="en-GB" smtClean="0"/>
              <a:t>13/09/2024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7806F0-10EE-4F5F-BCCD-81A4A1B7327E}" type="slidenum">
              <a:rPr lang="en-GB" smtClean="0"/>
              <a:t>‹#›</a:t>
            </a:fld>
            <a:endParaRPr lang="en-GB"/>
          </a:p>
        </p:txBody>
      </p:sp>
    </p:spTree>
    <p:extLst>
      <p:ext uri="{BB962C8B-B14F-4D97-AF65-F5344CB8AC3E}">
        <p14:creationId xmlns:p14="http://schemas.microsoft.com/office/powerpoint/2010/main" val="9176113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DAFE037-289F-4D10-B4BB-3CC948ABF229}" type="datetimeFigureOut">
              <a:rPr lang="en-GB" smtClean="0"/>
              <a:t>13/09/2024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7806F0-10EE-4F5F-BCCD-81A4A1B7327E}" type="slidenum">
              <a:rPr lang="en-GB" smtClean="0"/>
              <a:t>‹#›</a:t>
            </a:fld>
            <a:endParaRPr lang="en-GB"/>
          </a:p>
        </p:txBody>
      </p:sp>
    </p:spTree>
    <p:extLst>
      <p:ext uri="{BB962C8B-B14F-4D97-AF65-F5344CB8AC3E}">
        <p14:creationId xmlns:p14="http://schemas.microsoft.com/office/powerpoint/2010/main" val="28620363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79176-129E-91F6-CC06-913D9418E49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A145138-8766-233E-622B-9FD75019A8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7804EC6-615E-0930-C947-FB5B7361BE6F}"/>
              </a:ext>
            </a:extLst>
          </p:cNvPr>
          <p:cNvSpPr>
            <a:spLocks noGrp="1"/>
          </p:cNvSpPr>
          <p:nvPr>
            <p:ph type="dt" sz="half" idx="10"/>
          </p:nvPr>
        </p:nvSpPr>
        <p:spPr/>
        <p:txBody>
          <a:bodyPr/>
          <a:lstStyle/>
          <a:p>
            <a:fld id="{EFC58F5D-AE63-F543-A2CF-38F81C90F42E}" type="datetimeFigureOut">
              <a:rPr lang="en-US" smtClean="0"/>
              <a:t>9/13/2024</a:t>
            </a:fld>
            <a:endParaRPr lang="en-US"/>
          </a:p>
        </p:txBody>
      </p:sp>
      <p:sp>
        <p:nvSpPr>
          <p:cNvPr id="5" name="Footer Placeholder 4">
            <a:extLst>
              <a:ext uri="{FF2B5EF4-FFF2-40B4-BE49-F238E27FC236}">
                <a16:creationId xmlns:a16="http://schemas.microsoft.com/office/drawing/2014/main" id="{10441F3C-1FBE-B44A-B6CA-8FA86498C7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BE40BD-0D8C-FF00-731E-54C58ADE2A36}"/>
              </a:ext>
            </a:extLst>
          </p:cNvPr>
          <p:cNvSpPr>
            <a:spLocks noGrp="1"/>
          </p:cNvSpPr>
          <p:nvPr>
            <p:ph type="sldNum" sz="quarter" idx="12"/>
          </p:nvPr>
        </p:nvSpPr>
        <p:spPr/>
        <p:txBody>
          <a:bodyPr/>
          <a:lstStyle/>
          <a:p>
            <a:fld id="{384EB145-9BA8-3C4C-AF54-FBE452533041}" type="slidenum">
              <a:rPr lang="en-US" smtClean="0"/>
              <a:t>‹#›</a:t>
            </a:fld>
            <a:endParaRPr lang="en-US"/>
          </a:p>
        </p:txBody>
      </p:sp>
    </p:spTree>
    <p:extLst>
      <p:ext uri="{BB962C8B-B14F-4D97-AF65-F5344CB8AC3E}">
        <p14:creationId xmlns:p14="http://schemas.microsoft.com/office/powerpoint/2010/main" val="1127920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slide 1">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ED1FB0C-88CD-474B-A77C-B2308528E18A}"/>
              </a:ext>
            </a:extLst>
          </p:cNvPr>
          <p:cNvSpPr>
            <a:spLocks noGrp="1"/>
          </p:cNvSpPr>
          <p:nvPr>
            <p:ph type="dt" sz="half" idx="10"/>
          </p:nvPr>
        </p:nvSpPr>
        <p:spPr/>
        <p:txBody>
          <a:bodyPr/>
          <a:lstStyle/>
          <a:p>
            <a:fld id="{6287191F-8C38-AF48-8E3C-1D86AD82874A}" type="datetimeFigureOut">
              <a:rPr lang="en-US" smtClean="0"/>
              <a:t>9/13/2024</a:t>
            </a:fld>
            <a:endParaRPr lang="en-US"/>
          </a:p>
        </p:txBody>
      </p:sp>
      <p:sp>
        <p:nvSpPr>
          <p:cNvPr id="6" name="Footer Placeholder 5">
            <a:extLst>
              <a:ext uri="{FF2B5EF4-FFF2-40B4-BE49-F238E27FC236}">
                <a16:creationId xmlns:a16="http://schemas.microsoft.com/office/drawing/2014/main" id="{DC7976E6-20A4-3B4C-8671-D3A1D245EC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03726E-91D2-A044-AA3B-EA636B572D66}"/>
              </a:ext>
            </a:extLst>
          </p:cNvPr>
          <p:cNvSpPr>
            <a:spLocks noGrp="1"/>
          </p:cNvSpPr>
          <p:nvPr>
            <p:ph type="sldNum" sz="quarter" idx="12"/>
          </p:nvPr>
        </p:nvSpPr>
        <p:spPr/>
        <p:txBody>
          <a:bodyPr/>
          <a:lstStyle/>
          <a:p>
            <a:fld id="{45E6B147-1C8A-A447-BBAC-D422CEF64DFA}" type="slidenum">
              <a:rPr lang="en-US" smtClean="0"/>
              <a:t>‹#›</a:t>
            </a:fld>
            <a:endParaRPr lang="en-US"/>
          </a:p>
        </p:txBody>
      </p:sp>
      <p:sp>
        <p:nvSpPr>
          <p:cNvPr id="3" name="Text Placeholder 2">
            <a:extLst>
              <a:ext uri="{FF2B5EF4-FFF2-40B4-BE49-F238E27FC236}">
                <a16:creationId xmlns:a16="http://schemas.microsoft.com/office/drawing/2014/main" id="{04C55AD5-07A5-4C77-AF5E-7B6F25871BB7}"/>
              </a:ext>
            </a:extLst>
          </p:cNvPr>
          <p:cNvSpPr>
            <a:spLocks noGrp="1"/>
          </p:cNvSpPr>
          <p:nvPr>
            <p:ph type="body" sz="quarter" idx="13" hasCustomPrompt="1"/>
          </p:nvPr>
        </p:nvSpPr>
        <p:spPr>
          <a:xfrm>
            <a:off x="539076" y="1656141"/>
            <a:ext cx="11156213" cy="4700209"/>
          </a:xfrm>
        </p:spPr>
        <p:txBody>
          <a:bodyPr>
            <a:normAutofit/>
          </a:bodyPr>
          <a:lstStyle>
            <a:lvl1pPr marL="0" indent="0">
              <a:buNone/>
              <a:defRPr sz="1800">
                <a:latin typeface="Arial" panose="020B0604020202020204" pitchFamily="34" charset="0"/>
                <a:cs typeface="Arial" panose="020B0604020202020204" pitchFamily="34" charset="0"/>
              </a:defRPr>
            </a:lvl1pPr>
          </a:lstStyle>
          <a:p>
            <a:pPr lvl="0"/>
            <a:r>
              <a:rPr lang="en-US" dirty="0"/>
              <a:t>Insert text here</a:t>
            </a:r>
          </a:p>
        </p:txBody>
      </p:sp>
      <p:sp>
        <p:nvSpPr>
          <p:cNvPr id="14" name="Title 1">
            <a:extLst>
              <a:ext uri="{FF2B5EF4-FFF2-40B4-BE49-F238E27FC236}">
                <a16:creationId xmlns:a16="http://schemas.microsoft.com/office/drawing/2014/main" id="{60DD24ED-37BE-394C-8D9F-604A00988790}"/>
              </a:ext>
            </a:extLst>
          </p:cNvPr>
          <p:cNvSpPr>
            <a:spLocks noGrp="1"/>
          </p:cNvSpPr>
          <p:nvPr>
            <p:ph type="title" hasCustomPrompt="1"/>
          </p:nvPr>
        </p:nvSpPr>
        <p:spPr>
          <a:xfrm>
            <a:off x="539076" y="569815"/>
            <a:ext cx="7494003" cy="772528"/>
          </a:xfrm>
        </p:spPr>
        <p:txBody>
          <a:bodyPr anchor="b">
            <a:normAutofit/>
          </a:bodyPr>
          <a:lstStyle>
            <a:lvl1pPr>
              <a:defRPr lang="en-US" sz="4000" b="1" kern="1200" dirty="0">
                <a:solidFill>
                  <a:srgbClr val="009FDF"/>
                </a:solidFill>
                <a:latin typeface="Arial" panose="020B0604020202020204" pitchFamily="34" charset="0"/>
                <a:ea typeface="+mn-ea"/>
                <a:cs typeface="Arial" panose="020B0604020202020204" pitchFamily="34" charset="0"/>
              </a:defRPr>
            </a:lvl1pPr>
          </a:lstStyle>
          <a:p>
            <a:r>
              <a:rPr lang="en-US" dirty="0"/>
              <a:t>Title</a:t>
            </a:r>
          </a:p>
        </p:txBody>
      </p:sp>
      <p:pic>
        <p:nvPicPr>
          <p:cNvPr id="8" name="Picture 7">
            <a:extLst>
              <a:ext uri="{FF2B5EF4-FFF2-40B4-BE49-F238E27FC236}">
                <a16:creationId xmlns:a16="http://schemas.microsoft.com/office/drawing/2014/main" id="{26BB4152-FF41-DB41-B010-AF1DCDD0B137}"/>
              </a:ext>
            </a:extLst>
          </p:cNvPr>
          <p:cNvPicPr>
            <a:picLocks noChangeAspect="1"/>
          </p:cNvPicPr>
          <p:nvPr userDrawn="1"/>
        </p:nvPicPr>
        <p:blipFill>
          <a:blip r:embed="rId2"/>
          <a:stretch>
            <a:fillRect/>
          </a:stretch>
        </p:blipFill>
        <p:spPr>
          <a:xfrm>
            <a:off x="10294285" y="207344"/>
            <a:ext cx="1620000" cy="1134999"/>
          </a:xfrm>
          <a:prstGeom prst="rect">
            <a:avLst/>
          </a:prstGeom>
        </p:spPr>
      </p:pic>
    </p:spTree>
    <p:extLst>
      <p:ext uri="{BB962C8B-B14F-4D97-AF65-F5344CB8AC3E}">
        <p14:creationId xmlns:p14="http://schemas.microsoft.com/office/powerpoint/2010/main" val="5389305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C448D-4A66-05FC-E483-3C3960667DF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BE351E1-8267-1280-04B0-32B95F1CD73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875FFE8-7D32-DA31-F0BB-86A8C9B41C9A}"/>
              </a:ext>
            </a:extLst>
          </p:cNvPr>
          <p:cNvSpPr>
            <a:spLocks noGrp="1"/>
          </p:cNvSpPr>
          <p:nvPr>
            <p:ph type="dt" sz="half" idx="10"/>
          </p:nvPr>
        </p:nvSpPr>
        <p:spPr/>
        <p:txBody>
          <a:bodyPr/>
          <a:lstStyle/>
          <a:p>
            <a:fld id="{EFC58F5D-AE63-F543-A2CF-38F81C90F42E}" type="datetimeFigureOut">
              <a:rPr lang="en-US" smtClean="0"/>
              <a:t>9/13/2024</a:t>
            </a:fld>
            <a:endParaRPr lang="en-US"/>
          </a:p>
        </p:txBody>
      </p:sp>
      <p:sp>
        <p:nvSpPr>
          <p:cNvPr id="5" name="Footer Placeholder 4">
            <a:extLst>
              <a:ext uri="{FF2B5EF4-FFF2-40B4-BE49-F238E27FC236}">
                <a16:creationId xmlns:a16="http://schemas.microsoft.com/office/drawing/2014/main" id="{64D0406A-411E-4928-239E-34D55E00F0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2C61CD-019F-CBD7-6AA3-EFC0B9E1AE5D}"/>
              </a:ext>
            </a:extLst>
          </p:cNvPr>
          <p:cNvSpPr>
            <a:spLocks noGrp="1"/>
          </p:cNvSpPr>
          <p:nvPr>
            <p:ph type="sldNum" sz="quarter" idx="12"/>
          </p:nvPr>
        </p:nvSpPr>
        <p:spPr/>
        <p:txBody>
          <a:bodyPr/>
          <a:lstStyle/>
          <a:p>
            <a:fld id="{384EB145-9BA8-3C4C-AF54-FBE452533041}" type="slidenum">
              <a:rPr lang="en-US" smtClean="0"/>
              <a:t>‹#›</a:t>
            </a:fld>
            <a:endParaRPr lang="en-US"/>
          </a:p>
        </p:txBody>
      </p:sp>
    </p:spTree>
    <p:extLst>
      <p:ext uri="{BB962C8B-B14F-4D97-AF65-F5344CB8AC3E}">
        <p14:creationId xmlns:p14="http://schemas.microsoft.com/office/powerpoint/2010/main" val="17268269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6843B-06D5-E80F-377C-EF05B009C03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FAA7851-F5FC-D0E8-0828-971B4A938A2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16B9C60-6366-678E-7555-10F52BE4944C}"/>
              </a:ext>
            </a:extLst>
          </p:cNvPr>
          <p:cNvSpPr>
            <a:spLocks noGrp="1"/>
          </p:cNvSpPr>
          <p:nvPr>
            <p:ph type="dt" sz="half" idx="10"/>
          </p:nvPr>
        </p:nvSpPr>
        <p:spPr/>
        <p:txBody>
          <a:bodyPr/>
          <a:lstStyle/>
          <a:p>
            <a:fld id="{EFC58F5D-AE63-F543-A2CF-38F81C90F42E}" type="datetimeFigureOut">
              <a:rPr lang="en-US" smtClean="0"/>
              <a:t>9/13/2024</a:t>
            </a:fld>
            <a:endParaRPr lang="en-US"/>
          </a:p>
        </p:txBody>
      </p:sp>
      <p:sp>
        <p:nvSpPr>
          <p:cNvPr id="5" name="Footer Placeholder 4">
            <a:extLst>
              <a:ext uri="{FF2B5EF4-FFF2-40B4-BE49-F238E27FC236}">
                <a16:creationId xmlns:a16="http://schemas.microsoft.com/office/drawing/2014/main" id="{56CCE159-FF8B-4C2A-478B-5D311625F2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7E4C9A-36EF-D5FD-6358-25154A4983EE}"/>
              </a:ext>
            </a:extLst>
          </p:cNvPr>
          <p:cNvSpPr>
            <a:spLocks noGrp="1"/>
          </p:cNvSpPr>
          <p:nvPr>
            <p:ph type="sldNum" sz="quarter" idx="12"/>
          </p:nvPr>
        </p:nvSpPr>
        <p:spPr/>
        <p:txBody>
          <a:bodyPr/>
          <a:lstStyle/>
          <a:p>
            <a:fld id="{384EB145-9BA8-3C4C-AF54-FBE452533041}" type="slidenum">
              <a:rPr lang="en-US" smtClean="0"/>
              <a:t>‹#›</a:t>
            </a:fld>
            <a:endParaRPr lang="en-US"/>
          </a:p>
        </p:txBody>
      </p:sp>
    </p:spTree>
    <p:extLst>
      <p:ext uri="{BB962C8B-B14F-4D97-AF65-F5344CB8AC3E}">
        <p14:creationId xmlns:p14="http://schemas.microsoft.com/office/powerpoint/2010/main" val="4605957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27476-DEDF-6787-5537-99A438F4C46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C69DABA-A59B-0570-F8FE-584CDF938F0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2469F21-C1DB-806F-E986-A30CB4B5276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3355B60-1746-360D-FE8F-C2A3DC808F3E}"/>
              </a:ext>
            </a:extLst>
          </p:cNvPr>
          <p:cNvSpPr>
            <a:spLocks noGrp="1"/>
          </p:cNvSpPr>
          <p:nvPr>
            <p:ph type="dt" sz="half" idx="10"/>
          </p:nvPr>
        </p:nvSpPr>
        <p:spPr/>
        <p:txBody>
          <a:bodyPr/>
          <a:lstStyle/>
          <a:p>
            <a:fld id="{EFC58F5D-AE63-F543-A2CF-38F81C90F42E}" type="datetimeFigureOut">
              <a:rPr lang="en-US" smtClean="0"/>
              <a:t>9/13/2024</a:t>
            </a:fld>
            <a:endParaRPr lang="en-US"/>
          </a:p>
        </p:txBody>
      </p:sp>
      <p:sp>
        <p:nvSpPr>
          <p:cNvPr id="6" name="Footer Placeholder 5">
            <a:extLst>
              <a:ext uri="{FF2B5EF4-FFF2-40B4-BE49-F238E27FC236}">
                <a16:creationId xmlns:a16="http://schemas.microsoft.com/office/drawing/2014/main" id="{C57133D3-01B1-7810-4539-18934B9AA1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E73ABA-CD5F-8E97-42A9-E640CF1E31FD}"/>
              </a:ext>
            </a:extLst>
          </p:cNvPr>
          <p:cNvSpPr>
            <a:spLocks noGrp="1"/>
          </p:cNvSpPr>
          <p:nvPr>
            <p:ph type="sldNum" sz="quarter" idx="12"/>
          </p:nvPr>
        </p:nvSpPr>
        <p:spPr/>
        <p:txBody>
          <a:bodyPr/>
          <a:lstStyle/>
          <a:p>
            <a:fld id="{384EB145-9BA8-3C4C-AF54-FBE452533041}" type="slidenum">
              <a:rPr lang="en-US" smtClean="0"/>
              <a:t>‹#›</a:t>
            </a:fld>
            <a:endParaRPr lang="en-US"/>
          </a:p>
        </p:txBody>
      </p:sp>
    </p:spTree>
    <p:extLst>
      <p:ext uri="{BB962C8B-B14F-4D97-AF65-F5344CB8AC3E}">
        <p14:creationId xmlns:p14="http://schemas.microsoft.com/office/powerpoint/2010/main" val="13323535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459E0-C6FC-E73D-D448-59424D2FAFE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0709FB2-4FDF-E7F7-F7F2-5C307014B8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50F167B-451B-C313-36EE-756DB5FD01A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FC1AC63-2595-87A6-9E63-41453A0FEC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D08CD92-7EE4-3531-7D24-6D6387CAB9B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B86D850-3011-5BDD-8D14-83A2CB12CF5D}"/>
              </a:ext>
            </a:extLst>
          </p:cNvPr>
          <p:cNvSpPr>
            <a:spLocks noGrp="1"/>
          </p:cNvSpPr>
          <p:nvPr>
            <p:ph type="dt" sz="half" idx="10"/>
          </p:nvPr>
        </p:nvSpPr>
        <p:spPr/>
        <p:txBody>
          <a:bodyPr/>
          <a:lstStyle/>
          <a:p>
            <a:fld id="{EFC58F5D-AE63-F543-A2CF-38F81C90F42E}" type="datetimeFigureOut">
              <a:rPr lang="en-US" smtClean="0"/>
              <a:t>9/13/2024</a:t>
            </a:fld>
            <a:endParaRPr lang="en-US"/>
          </a:p>
        </p:txBody>
      </p:sp>
      <p:sp>
        <p:nvSpPr>
          <p:cNvPr id="8" name="Footer Placeholder 7">
            <a:extLst>
              <a:ext uri="{FF2B5EF4-FFF2-40B4-BE49-F238E27FC236}">
                <a16:creationId xmlns:a16="http://schemas.microsoft.com/office/drawing/2014/main" id="{1E18F211-4376-DEC2-B87A-B449FA736A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ECF5AC-0A51-2AD1-069B-85BEA65C2B3E}"/>
              </a:ext>
            </a:extLst>
          </p:cNvPr>
          <p:cNvSpPr>
            <a:spLocks noGrp="1"/>
          </p:cNvSpPr>
          <p:nvPr>
            <p:ph type="sldNum" sz="quarter" idx="12"/>
          </p:nvPr>
        </p:nvSpPr>
        <p:spPr/>
        <p:txBody>
          <a:bodyPr/>
          <a:lstStyle/>
          <a:p>
            <a:fld id="{384EB145-9BA8-3C4C-AF54-FBE452533041}" type="slidenum">
              <a:rPr lang="en-US" smtClean="0"/>
              <a:t>‹#›</a:t>
            </a:fld>
            <a:endParaRPr lang="en-US"/>
          </a:p>
        </p:txBody>
      </p:sp>
    </p:spTree>
    <p:extLst>
      <p:ext uri="{BB962C8B-B14F-4D97-AF65-F5344CB8AC3E}">
        <p14:creationId xmlns:p14="http://schemas.microsoft.com/office/powerpoint/2010/main" val="17436027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282EB-AD19-87A3-A6FA-A27D1D5F5DC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69D47D9-A386-D00E-E306-C5A07C6C51FC}"/>
              </a:ext>
            </a:extLst>
          </p:cNvPr>
          <p:cNvSpPr>
            <a:spLocks noGrp="1"/>
          </p:cNvSpPr>
          <p:nvPr>
            <p:ph type="dt" sz="half" idx="10"/>
          </p:nvPr>
        </p:nvSpPr>
        <p:spPr/>
        <p:txBody>
          <a:bodyPr/>
          <a:lstStyle/>
          <a:p>
            <a:fld id="{EFC58F5D-AE63-F543-A2CF-38F81C90F42E}" type="datetimeFigureOut">
              <a:rPr lang="en-US" smtClean="0"/>
              <a:t>9/13/2024</a:t>
            </a:fld>
            <a:endParaRPr lang="en-US"/>
          </a:p>
        </p:txBody>
      </p:sp>
      <p:sp>
        <p:nvSpPr>
          <p:cNvPr id="4" name="Footer Placeholder 3">
            <a:extLst>
              <a:ext uri="{FF2B5EF4-FFF2-40B4-BE49-F238E27FC236}">
                <a16:creationId xmlns:a16="http://schemas.microsoft.com/office/drawing/2014/main" id="{865FA359-6825-7C5F-A870-3AA85AC229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B5C77D-916D-BB42-6A97-B43A36644E94}"/>
              </a:ext>
            </a:extLst>
          </p:cNvPr>
          <p:cNvSpPr>
            <a:spLocks noGrp="1"/>
          </p:cNvSpPr>
          <p:nvPr>
            <p:ph type="sldNum" sz="quarter" idx="12"/>
          </p:nvPr>
        </p:nvSpPr>
        <p:spPr/>
        <p:txBody>
          <a:bodyPr/>
          <a:lstStyle/>
          <a:p>
            <a:fld id="{384EB145-9BA8-3C4C-AF54-FBE452533041}" type="slidenum">
              <a:rPr lang="en-US" smtClean="0"/>
              <a:t>‹#›</a:t>
            </a:fld>
            <a:endParaRPr lang="en-US"/>
          </a:p>
        </p:txBody>
      </p:sp>
    </p:spTree>
    <p:extLst>
      <p:ext uri="{BB962C8B-B14F-4D97-AF65-F5344CB8AC3E}">
        <p14:creationId xmlns:p14="http://schemas.microsoft.com/office/powerpoint/2010/main" val="11079627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A509DE-BB8B-C098-D097-0444D53EF87D}"/>
              </a:ext>
            </a:extLst>
          </p:cNvPr>
          <p:cNvSpPr>
            <a:spLocks noGrp="1"/>
          </p:cNvSpPr>
          <p:nvPr>
            <p:ph type="dt" sz="half" idx="10"/>
          </p:nvPr>
        </p:nvSpPr>
        <p:spPr/>
        <p:txBody>
          <a:bodyPr/>
          <a:lstStyle/>
          <a:p>
            <a:fld id="{EFC58F5D-AE63-F543-A2CF-38F81C90F42E}" type="datetimeFigureOut">
              <a:rPr lang="en-US" smtClean="0"/>
              <a:t>9/13/2024</a:t>
            </a:fld>
            <a:endParaRPr lang="en-US"/>
          </a:p>
        </p:txBody>
      </p:sp>
      <p:sp>
        <p:nvSpPr>
          <p:cNvPr id="3" name="Footer Placeholder 2">
            <a:extLst>
              <a:ext uri="{FF2B5EF4-FFF2-40B4-BE49-F238E27FC236}">
                <a16:creationId xmlns:a16="http://schemas.microsoft.com/office/drawing/2014/main" id="{874EA61A-99A8-4ECA-D230-A7F1E9EE02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78F515-CB16-2FAB-D673-0238025AC1C8}"/>
              </a:ext>
            </a:extLst>
          </p:cNvPr>
          <p:cNvSpPr>
            <a:spLocks noGrp="1"/>
          </p:cNvSpPr>
          <p:nvPr>
            <p:ph type="sldNum" sz="quarter" idx="12"/>
          </p:nvPr>
        </p:nvSpPr>
        <p:spPr/>
        <p:txBody>
          <a:bodyPr/>
          <a:lstStyle/>
          <a:p>
            <a:fld id="{384EB145-9BA8-3C4C-AF54-FBE452533041}" type="slidenum">
              <a:rPr lang="en-US" smtClean="0"/>
              <a:t>‹#›</a:t>
            </a:fld>
            <a:endParaRPr lang="en-US"/>
          </a:p>
        </p:txBody>
      </p:sp>
    </p:spTree>
    <p:extLst>
      <p:ext uri="{BB962C8B-B14F-4D97-AF65-F5344CB8AC3E}">
        <p14:creationId xmlns:p14="http://schemas.microsoft.com/office/powerpoint/2010/main" val="9684130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28F08-CD8B-02CB-4CDB-BF46C51A5B6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2CD94F0-47F8-2562-5706-BD693B31E4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68C3607-E635-699F-E74D-459A2F660E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B7CF6D4-B2D7-3864-B364-54C5DC4E8471}"/>
              </a:ext>
            </a:extLst>
          </p:cNvPr>
          <p:cNvSpPr>
            <a:spLocks noGrp="1"/>
          </p:cNvSpPr>
          <p:nvPr>
            <p:ph type="dt" sz="half" idx="10"/>
          </p:nvPr>
        </p:nvSpPr>
        <p:spPr/>
        <p:txBody>
          <a:bodyPr/>
          <a:lstStyle/>
          <a:p>
            <a:fld id="{EFC58F5D-AE63-F543-A2CF-38F81C90F42E}" type="datetimeFigureOut">
              <a:rPr lang="en-US" smtClean="0"/>
              <a:t>9/13/2024</a:t>
            </a:fld>
            <a:endParaRPr lang="en-US"/>
          </a:p>
        </p:txBody>
      </p:sp>
      <p:sp>
        <p:nvSpPr>
          <p:cNvPr id="6" name="Footer Placeholder 5">
            <a:extLst>
              <a:ext uri="{FF2B5EF4-FFF2-40B4-BE49-F238E27FC236}">
                <a16:creationId xmlns:a16="http://schemas.microsoft.com/office/drawing/2014/main" id="{E90CDC84-28BC-E101-1801-8DBC549EEB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071F7A-7DC1-E6A7-B310-484B387DAEDC}"/>
              </a:ext>
            </a:extLst>
          </p:cNvPr>
          <p:cNvSpPr>
            <a:spLocks noGrp="1"/>
          </p:cNvSpPr>
          <p:nvPr>
            <p:ph type="sldNum" sz="quarter" idx="12"/>
          </p:nvPr>
        </p:nvSpPr>
        <p:spPr/>
        <p:txBody>
          <a:bodyPr/>
          <a:lstStyle/>
          <a:p>
            <a:fld id="{384EB145-9BA8-3C4C-AF54-FBE452533041}" type="slidenum">
              <a:rPr lang="en-US" smtClean="0"/>
              <a:t>‹#›</a:t>
            </a:fld>
            <a:endParaRPr lang="en-US"/>
          </a:p>
        </p:txBody>
      </p:sp>
    </p:spTree>
    <p:extLst>
      <p:ext uri="{BB962C8B-B14F-4D97-AF65-F5344CB8AC3E}">
        <p14:creationId xmlns:p14="http://schemas.microsoft.com/office/powerpoint/2010/main" val="11302338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6BAAD-15CA-E8FC-16C6-5096F45F915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9B705B6-5D73-7151-ED3E-25184D20EA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289A4C-B90D-3F36-5FD2-8DF9651B4C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E78349F-294B-C13C-B861-5F1D8C07EE5E}"/>
              </a:ext>
            </a:extLst>
          </p:cNvPr>
          <p:cNvSpPr>
            <a:spLocks noGrp="1"/>
          </p:cNvSpPr>
          <p:nvPr>
            <p:ph type="dt" sz="half" idx="10"/>
          </p:nvPr>
        </p:nvSpPr>
        <p:spPr/>
        <p:txBody>
          <a:bodyPr/>
          <a:lstStyle/>
          <a:p>
            <a:fld id="{EFC58F5D-AE63-F543-A2CF-38F81C90F42E}" type="datetimeFigureOut">
              <a:rPr lang="en-US" smtClean="0"/>
              <a:t>9/13/2024</a:t>
            </a:fld>
            <a:endParaRPr lang="en-US"/>
          </a:p>
        </p:txBody>
      </p:sp>
      <p:sp>
        <p:nvSpPr>
          <p:cNvPr id="6" name="Footer Placeholder 5">
            <a:extLst>
              <a:ext uri="{FF2B5EF4-FFF2-40B4-BE49-F238E27FC236}">
                <a16:creationId xmlns:a16="http://schemas.microsoft.com/office/drawing/2014/main" id="{88F55427-656C-2B4E-033F-CBE17E7944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D3AB0D-28D4-81DA-5A72-F41DAE12F1F4}"/>
              </a:ext>
            </a:extLst>
          </p:cNvPr>
          <p:cNvSpPr>
            <a:spLocks noGrp="1"/>
          </p:cNvSpPr>
          <p:nvPr>
            <p:ph type="sldNum" sz="quarter" idx="12"/>
          </p:nvPr>
        </p:nvSpPr>
        <p:spPr/>
        <p:txBody>
          <a:bodyPr/>
          <a:lstStyle/>
          <a:p>
            <a:fld id="{384EB145-9BA8-3C4C-AF54-FBE452533041}" type="slidenum">
              <a:rPr lang="en-US" smtClean="0"/>
              <a:t>‹#›</a:t>
            </a:fld>
            <a:endParaRPr lang="en-US"/>
          </a:p>
        </p:txBody>
      </p:sp>
    </p:spTree>
    <p:extLst>
      <p:ext uri="{BB962C8B-B14F-4D97-AF65-F5344CB8AC3E}">
        <p14:creationId xmlns:p14="http://schemas.microsoft.com/office/powerpoint/2010/main" val="3674693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8ECA2-EFC0-0F84-DA8A-50F2B348B89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9657D8F-95C2-C510-9D76-F6D97638AA9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E98E319-F931-A5C8-9C3A-18189F43B69C}"/>
              </a:ext>
            </a:extLst>
          </p:cNvPr>
          <p:cNvSpPr>
            <a:spLocks noGrp="1"/>
          </p:cNvSpPr>
          <p:nvPr>
            <p:ph type="dt" sz="half" idx="10"/>
          </p:nvPr>
        </p:nvSpPr>
        <p:spPr/>
        <p:txBody>
          <a:bodyPr/>
          <a:lstStyle/>
          <a:p>
            <a:fld id="{EFC58F5D-AE63-F543-A2CF-38F81C90F42E}" type="datetimeFigureOut">
              <a:rPr lang="en-US" smtClean="0"/>
              <a:t>9/13/2024</a:t>
            </a:fld>
            <a:endParaRPr lang="en-US"/>
          </a:p>
        </p:txBody>
      </p:sp>
      <p:sp>
        <p:nvSpPr>
          <p:cNvPr id="5" name="Footer Placeholder 4">
            <a:extLst>
              <a:ext uri="{FF2B5EF4-FFF2-40B4-BE49-F238E27FC236}">
                <a16:creationId xmlns:a16="http://schemas.microsoft.com/office/drawing/2014/main" id="{8B929E8F-58AC-57B8-801A-B75BFB9DE5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152E3D-5922-02D3-07B3-BF402494EFF8}"/>
              </a:ext>
            </a:extLst>
          </p:cNvPr>
          <p:cNvSpPr>
            <a:spLocks noGrp="1"/>
          </p:cNvSpPr>
          <p:nvPr>
            <p:ph type="sldNum" sz="quarter" idx="12"/>
          </p:nvPr>
        </p:nvSpPr>
        <p:spPr/>
        <p:txBody>
          <a:bodyPr/>
          <a:lstStyle/>
          <a:p>
            <a:fld id="{384EB145-9BA8-3C4C-AF54-FBE452533041}" type="slidenum">
              <a:rPr lang="en-US" smtClean="0"/>
              <a:t>‹#›</a:t>
            </a:fld>
            <a:endParaRPr lang="en-US"/>
          </a:p>
        </p:txBody>
      </p:sp>
    </p:spTree>
    <p:extLst>
      <p:ext uri="{BB962C8B-B14F-4D97-AF65-F5344CB8AC3E}">
        <p14:creationId xmlns:p14="http://schemas.microsoft.com/office/powerpoint/2010/main" val="27433853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DF0A31-BA14-8866-4E6D-9ACCE705D5A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C7D9B14-C408-528C-0E44-68BEB7E4E00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92918AB-91EA-4A3B-50C3-CC7E0D5133D8}"/>
              </a:ext>
            </a:extLst>
          </p:cNvPr>
          <p:cNvSpPr>
            <a:spLocks noGrp="1"/>
          </p:cNvSpPr>
          <p:nvPr>
            <p:ph type="dt" sz="half" idx="10"/>
          </p:nvPr>
        </p:nvSpPr>
        <p:spPr/>
        <p:txBody>
          <a:bodyPr/>
          <a:lstStyle/>
          <a:p>
            <a:fld id="{EFC58F5D-AE63-F543-A2CF-38F81C90F42E}" type="datetimeFigureOut">
              <a:rPr lang="en-US" smtClean="0"/>
              <a:t>9/13/2024</a:t>
            </a:fld>
            <a:endParaRPr lang="en-US"/>
          </a:p>
        </p:txBody>
      </p:sp>
      <p:sp>
        <p:nvSpPr>
          <p:cNvPr id="5" name="Footer Placeholder 4">
            <a:extLst>
              <a:ext uri="{FF2B5EF4-FFF2-40B4-BE49-F238E27FC236}">
                <a16:creationId xmlns:a16="http://schemas.microsoft.com/office/drawing/2014/main" id="{C38C111C-31BE-992C-3E4E-07ED7F54A8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18B2A-12C0-5CF6-165A-B654B575034B}"/>
              </a:ext>
            </a:extLst>
          </p:cNvPr>
          <p:cNvSpPr>
            <a:spLocks noGrp="1"/>
          </p:cNvSpPr>
          <p:nvPr>
            <p:ph type="sldNum" sz="quarter" idx="12"/>
          </p:nvPr>
        </p:nvSpPr>
        <p:spPr/>
        <p:txBody>
          <a:bodyPr/>
          <a:lstStyle/>
          <a:p>
            <a:fld id="{384EB145-9BA8-3C4C-AF54-FBE452533041}" type="slidenum">
              <a:rPr lang="en-US" smtClean="0"/>
              <a:t>‹#›</a:t>
            </a:fld>
            <a:endParaRPr lang="en-US"/>
          </a:p>
        </p:txBody>
      </p:sp>
    </p:spTree>
    <p:extLst>
      <p:ext uri="{BB962C8B-B14F-4D97-AF65-F5344CB8AC3E}">
        <p14:creationId xmlns:p14="http://schemas.microsoft.com/office/powerpoint/2010/main" val="900083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ntent slide 1">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ED1FB0C-88CD-474B-A77C-B2308528E18A}"/>
              </a:ext>
            </a:extLst>
          </p:cNvPr>
          <p:cNvSpPr>
            <a:spLocks noGrp="1"/>
          </p:cNvSpPr>
          <p:nvPr>
            <p:ph type="dt" sz="half" idx="10"/>
          </p:nvPr>
        </p:nvSpPr>
        <p:spPr/>
        <p:txBody>
          <a:bodyPr/>
          <a:lstStyle/>
          <a:p>
            <a:fld id="{6287191F-8C38-AF48-8E3C-1D86AD82874A}" type="datetimeFigureOut">
              <a:rPr lang="en-US" smtClean="0"/>
              <a:t>9/13/2024</a:t>
            </a:fld>
            <a:endParaRPr lang="en-US"/>
          </a:p>
        </p:txBody>
      </p:sp>
      <p:sp>
        <p:nvSpPr>
          <p:cNvPr id="6" name="Footer Placeholder 5">
            <a:extLst>
              <a:ext uri="{FF2B5EF4-FFF2-40B4-BE49-F238E27FC236}">
                <a16:creationId xmlns:a16="http://schemas.microsoft.com/office/drawing/2014/main" id="{DC7976E6-20A4-3B4C-8671-D3A1D245EC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03726E-91D2-A044-AA3B-EA636B572D66}"/>
              </a:ext>
            </a:extLst>
          </p:cNvPr>
          <p:cNvSpPr>
            <a:spLocks noGrp="1"/>
          </p:cNvSpPr>
          <p:nvPr>
            <p:ph type="sldNum" sz="quarter" idx="12"/>
          </p:nvPr>
        </p:nvSpPr>
        <p:spPr/>
        <p:txBody>
          <a:bodyPr/>
          <a:lstStyle/>
          <a:p>
            <a:fld id="{45E6B147-1C8A-A447-BBAC-D422CEF64DFA}" type="slidenum">
              <a:rPr lang="en-US" smtClean="0"/>
              <a:t>‹#›</a:t>
            </a:fld>
            <a:endParaRPr lang="en-US"/>
          </a:p>
        </p:txBody>
      </p:sp>
      <p:sp>
        <p:nvSpPr>
          <p:cNvPr id="3" name="Text Placeholder 2">
            <a:extLst>
              <a:ext uri="{FF2B5EF4-FFF2-40B4-BE49-F238E27FC236}">
                <a16:creationId xmlns:a16="http://schemas.microsoft.com/office/drawing/2014/main" id="{04C55AD5-07A5-4C77-AF5E-7B6F25871BB7}"/>
              </a:ext>
            </a:extLst>
          </p:cNvPr>
          <p:cNvSpPr>
            <a:spLocks noGrp="1"/>
          </p:cNvSpPr>
          <p:nvPr>
            <p:ph type="body" sz="quarter" idx="13" hasCustomPrompt="1"/>
          </p:nvPr>
        </p:nvSpPr>
        <p:spPr>
          <a:xfrm>
            <a:off x="539076" y="1656141"/>
            <a:ext cx="11156213" cy="4700209"/>
          </a:xfrm>
        </p:spPr>
        <p:txBody>
          <a:bodyPr>
            <a:normAutofit/>
          </a:bodyPr>
          <a:lstStyle>
            <a:lvl1pPr marL="0" indent="0">
              <a:buNone/>
              <a:defRPr sz="1800">
                <a:latin typeface="Arial" panose="020B0604020202020204" pitchFamily="34" charset="0"/>
                <a:cs typeface="Arial" panose="020B0604020202020204" pitchFamily="34" charset="0"/>
              </a:defRPr>
            </a:lvl1pPr>
          </a:lstStyle>
          <a:p>
            <a:pPr lvl="0"/>
            <a:r>
              <a:rPr lang="en-US" dirty="0"/>
              <a:t>Insert text here</a:t>
            </a:r>
          </a:p>
        </p:txBody>
      </p:sp>
      <p:sp>
        <p:nvSpPr>
          <p:cNvPr id="14" name="Title 1">
            <a:extLst>
              <a:ext uri="{FF2B5EF4-FFF2-40B4-BE49-F238E27FC236}">
                <a16:creationId xmlns:a16="http://schemas.microsoft.com/office/drawing/2014/main" id="{60DD24ED-37BE-394C-8D9F-604A00988790}"/>
              </a:ext>
            </a:extLst>
          </p:cNvPr>
          <p:cNvSpPr>
            <a:spLocks noGrp="1"/>
          </p:cNvSpPr>
          <p:nvPr>
            <p:ph type="title" hasCustomPrompt="1"/>
          </p:nvPr>
        </p:nvSpPr>
        <p:spPr>
          <a:xfrm>
            <a:off x="539076" y="569815"/>
            <a:ext cx="7494003" cy="772528"/>
          </a:xfrm>
        </p:spPr>
        <p:txBody>
          <a:bodyPr anchor="b">
            <a:normAutofit/>
          </a:bodyPr>
          <a:lstStyle>
            <a:lvl1pPr>
              <a:defRPr lang="en-US" sz="4000" b="1" kern="1200" dirty="0">
                <a:solidFill>
                  <a:srgbClr val="009FDF"/>
                </a:solidFill>
                <a:latin typeface="Arial" panose="020B0604020202020204" pitchFamily="34" charset="0"/>
                <a:ea typeface="+mn-ea"/>
                <a:cs typeface="Arial" panose="020B0604020202020204" pitchFamily="34" charset="0"/>
              </a:defRPr>
            </a:lvl1pPr>
          </a:lstStyle>
          <a:p>
            <a:r>
              <a:rPr lang="en-US" dirty="0"/>
              <a:t>Title</a:t>
            </a:r>
          </a:p>
        </p:txBody>
      </p:sp>
    </p:spTree>
    <p:extLst>
      <p:ext uri="{BB962C8B-B14F-4D97-AF65-F5344CB8AC3E}">
        <p14:creationId xmlns:p14="http://schemas.microsoft.com/office/powerpoint/2010/main" val="2808459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ntent slide 1">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4C55AD5-07A5-4C77-AF5E-7B6F25871BB7}"/>
              </a:ext>
            </a:extLst>
          </p:cNvPr>
          <p:cNvSpPr>
            <a:spLocks noGrp="1"/>
          </p:cNvSpPr>
          <p:nvPr>
            <p:ph type="body" sz="quarter" idx="13" hasCustomPrompt="1"/>
          </p:nvPr>
        </p:nvSpPr>
        <p:spPr>
          <a:xfrm>
            <a:off x="539076" y="1656141"/>
            <a:ext cx="11156213" cy="4700209"/>
          </a:xfrm>
        </p:spPr>
        <p:txBody>
          <a:bodyPr>
            <a:normAutofit/>
          </a:bodyPr>
          <a:lstStyle>
            <a:lvl1pPr marL="0" indent="0">
              <a:buNone/>
              <a:defRPr sz="1800">
                <a:latin typeface="Arial" panose="020B0604020202020204" pitchFamily="34" charset="0"/>
                <a:cs typeface="Arial" panose="020B0604020202020204" pitchFamily="34" charset="0"/>
              </a:defRPr>
            </a:lvl1pPr>
          </a:lstStyle>
          <a:p>
            <a:pPr lvl="0"/>
            <a:r>
              <a:rPr lang="en-US" dirty="0"/>
              <a:t>Insert text here</a:t>
            </a:r>
          </a:p>
        </p:txBody>
      </p:sp>
      <p:sp>
        <p:nvSpPr>
          <p:cNvPr id="14" name="Title 1">
            <a:extLst>
              <a:ext uri="{FF2B5EF4-FFF2-40B4-BE49-F238E27FC236}">
                <a16:creationId xmlns:a16="http://schemas.microsoft.com/office/drawing/2014/main" id="{60DD24ED-37BE-394C-8D9F-604A00988790}"/>
              </a:ext>
            </a:extLst>
          </p:cNvPr>
          <p:cNvSpPr>
            <a:spLocks noGrp="1"/>
          </p:cNvSpPr>
          <p:nvPr>
            <p:ph type="title" hasCustomPrompt="1"/>
          </p:nvPr>
        </p:nvSpPr>
        <p:spPr>
          <a:xfrm>
            <a:off x="539076" y="569815"/>
            <a:ext cx="7494003" cy="772528"/>
          </a:xfrm>
        </p:spPr>
        <p:txBody>
          <a:bodyPr anchor="b">
            <a:normAutofit/>
          </a:bodyPr>
          <a:lstStyle>
            <a:lvl1pPr>
              <a:defRPr lang="en-US" sz="4000" b="1" kern="1200" baseline="0" dirty="0">
                <a:solidFill>
                  <a:srgbClr val="009FDF"/>
                </a:solidFill>
                <a:latin typeface="Arial" panose="020B0604020202020204" pitchFamily="34" charset="0"/>
                <a:ea typeface="+mn-ea"/>
                <a:cs typeface="Arial" panose="020B0604020202020204" pitchFamily="34" charset="0"/>
              </a:defRPr>
            </a:lvl1pPr>
          </a:lstStyle>
          <a:p>
            <a:r>
              <a:rPr lang="en-US" dirty="0"/>
              <a:t>Title</a:t>
            </a:r>
          </a:p>
        </p:txBody>
      </p:sp>
      <p:sp>
        <p:nvSpPr>
          <p:cNvPr id="10" name="TextBox 9">
            <a:extLst>
              <a:ext uri="{FF2B5EF4-FFF2-40B4-BE49-F238E27FC236}">
                <a16:creationId xmlns:a16="http://schemas.microsoft.com/office/drawing/2014/main" id="{48A0152A-F46E-C341-AC8E-B5FF8206963C}"/>
              </a:ext>
            </a:extLst>
          </p:cNvPr>
          <p:cNvSpPr txBox="1"/>
          <p:nvPr userDrawn="1"/>
        </p:nvSpPr>
        <p:spPr>
          <a:xfrm>
            <a:off x="1032734" y="5164800"/>
            <a:ext cx="11695289" cy="2246769"/>
          </a:xfrm>
          <a:prstGeom prst="rect">
            <a:avLst/>
          </a:prstGeom>
          <a:noFill/>
        </p:spPr>
        <p:txBody>
          <a:bodyPr wrap="square" rtlCol="0">
            <a:spAutoFit/>
          </a:bodyPr>
          <a:lstStyle/>
          <a:p>
            <a:r>
              <a:rPr lang="en-US" sz="14000" b="1" i="0" baseline="0" dirty="0">
                <a:ln w="12700">
                  <a:noFill/>
                </a:ln>
                <a:solidFill>
                  <a:srgbClr val="009FDF"/>
                </a:solidFill>
                <a:latin typeface="Arial Black" panose="020B0604020202020204" pitchFamily="34" charset="0"/>
              </a:rPr>
              <a:t>WE ARE UU</a:t>
            </a:r>
          </a:p>
        </p:txBody>
      </p:sp>
    </p:spTree>
    <p:extLst>
      <p:ext uri="{BB962C8B-B14F-4D97-AF65-F5344CB8AC3E}">
        <p14:creationId xmlns:p14="http://schemas.microsoft.com/office/powerpoint/2010/main" val="2022686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194918C2-5EF1-FA47-B80D-CA95DD68086E}"/>
              </a:ext>
            </a:extLst>
          </p:cNvPr>
          <p:cNvSpPr>
            <a:spLocks noGrp="1"/>
          </p:cNvSpPr>
          <p:nvPr>
            <p:ph type="dt" sz="half" idx="10"/>
          </p:nvPr>
        </p:nvSpPr>
        <p:spPr/>
        <p:txBody>
          <a:bodyPr/>
          <a:lstStyle/>
          <a:p>
            <a:fld id="{6287191F-8C38-AF48-8E3C-1D86AD82874A}" type="datetimeFigureOut">
              <a:rPr lang="en-US" smtClean="0"/>
              <a:t>9/13/2024</a:t>
            </a:fld>
            <a:endParaRPr lang="en-US"/>
          </a:p>
        </p:txBody>
      </p:sp>
      <p:sp>
        <p:nvSpPr>
          <p:cNvPr id="8" name="Footer Placeholder 7">
            <a:extLst>
              <a:ext uri="{FF2B5EF4-FFF2-40B4-BE49-F238E27FC236}">
                <a16:creationId xmlns:a16="http://schemas.microsoft.com/office/drawing/2014/main" id="{5476EFEE-8937-D24F-B42B-8CF581455C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88F660-2C85-A141-88E2-1E82F571D4B2}"/>
              </a:ext>
            </a:extLst>
          </p:cNvPr>
          <p:cNvSpPr>
            <a:spLocks noGrp="1"/>
          </p:cNvSpPr>
          <p:nvPr>
            <p:ph type="sldNum" sz="quarter" idx="12"/>
          </p:nvPr>
        </p:nvSpPr>
        <p:spPr/>
        <p:txBody>
          <a:bodyPr/>
          <a:lstStyle/>
          <a:p>
            <a:fld id="{45E6B147-1C8A-A447-BBAC-D422CEF64DFA}" type="slidenum">
              <a:rPr lang="en-US" smtClean="0"/>
              <a:t>‹#›</a:t>
            </a:fld>
            <a:endParaRPr lang="en-US"/>
          </a:p>
        </p:txBody>
      </p:sp>
      <p:sp>
        <p:nvSpPr>
          <p:cNvPr id="10" name="Rectangle 9">
            <a:extLst>
              <a:ext uri="{FF2B5EF4-FFF2-40B4-BE49-F238E27FC236}">
                <a16:creationId xmlns:a16="http://schemas.microsoft.com/office/drawing/2014/main" id="{A2ACC116-3B83-4913-83B7-1B3EB87095CD}"/>
              </a:ext>
            </a:extLst>
          </p:cNvPr>
          <p:cNvSpPr/>
          <p:nvPr userDrawn="1"/>
        </p:nvSpPr>
        <p:spPr>
          <a:xfrm>
            <a:off x="1" y="0"/>
            <a:ext cx="12192000" cy="6858000"/>
          </a:xfrm>
          <a:prstGeom prst="rect">
            <a:avLst/>
          </a:prstGeom>
          <a:solidFill>
            <a:srgbClr val="130E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A8376443-DB4F-429F-A8EC-273541967C67}"/>
              </a:ext>
            </a:extLst>
          </p:cNvPr>
          <p:cNvSpPr>
            <a:spLocks noGrp="1"/>
          </p:cNvSpPr>
          <p:nvPr>
            <p:ph type="title" hasCustomPrompt="1"/>
          </p:nvPr>
        </p:nvSpPr>
        <p:spPr>
          <a:xfrm>
            <a:off x="539076" y="524659"/>
            <a:ext cx="9293546" cy="772528"/>
          </a:xfrm>
        </p:spPr>
        <p:txBody>
          <a:bodyPr anchor="b">
            <a:normAutofit/>
          </a:bodyPr>
          <a:lstStyle>
            <a:lvl1pPr>
              <a:defRPr lang="en-US" sz="4000" b="1" kern="1200" dirty="0">
                <a:solidFill>
                  <a:srgbClr val="009FDF"/>
                </a:solidFill>
                <a:latin typeface="Arial" panose="020B0604020202020204" pitchFamily="34" charset="0"/>
                <a:ea typeface="+mn-ea"/>
                <a:cs typeface="Arial" panose="020B0604020202020204" pitchFamily="34" charset="0"/>
              </a:defRPr>
            </a:lvl1pPr>
          </a:lstStyle>
          <a:p>
            <a:r>
              <a:rPr lang="en-US" dirty="0"/>
              <a:t>Title</a:t>
            </a:r>
          </a:p>
        </p:txBody>
      </p:sp>
      <p:sp>
        <p:nvSpPr>
          <p:cNvPr id="13" name="Text Placeholder 2">
            <a:extLst>
              <a:ext uri="{FF2B5EF4-FFF2-40B4-BE49-F238E27FC236}">
                <a16:creationId xmlns:a16="http://schemas.microsoft.com/office/drawing/2014/main" id="{04A989FD-66BE-4C4F-9FBF-C857B619BF19}"/>
              </a:ext>
            </a:extLst>
          </p:cNvPr>
          <p:cNvSpPr>
            <a:spLocks noGrp="1"/>
          </p:cNvSpPr>
          <p:nvPr>
            <p:ph type="body" sz="quarter" idx="13" hasCustomPrompt="1"/>
          </p:nvPr>
        </p:nvSpPr>
        <p:spPr>
          <a:xfrm>
            <a:off x="539076" y="1554541"/>
            <a:ext cx="11178791" cy="4801809"/>
          </a:xfrm>
        </p:spPr>
        <p:txBody>
          <a:bodyPr>
            <a:normAutofit/>
          </a:bodyPr>
          <a:lstStyle>
            <a:lvl1pPr marL="0" indent="0">
              <a:buNone/>
              <a:defRPr sz="1800">
                <a:solidFill>
                  <a:schemeClr val="bg1"/>
                </a:solidFill>
                <a:latin typeface="Arial" panose="020B0604020202020204" pitchFamily="34" charset="0"/>
                <a:cs typeface="Arial" panose="020B0604020202020204" pitchFamily="34" charset="0"/>
              </a:defRPr>
            </a:lvl1pPr>
          </a:lstStyle>
          <a:p>
            <a:pPr lvl="0"/>
            <a:r>
              <a:rPr lang="en-US" dirty="0"/>
              <a:t>Insert text here</a:t>
            </a:r>
          </a:p>
        </p:txBody>
      </p:sp>
      <p:pic>
        <p:nvPicPr>
          <p:cNvPr id="12" name="Picture 11">
            <a:extLst>
              <a:ext uri="{FF2B5EF4-FFF2-40B4-BE49-F238E27FC236}">
                <a16:creationId xmlns:a16="http://schemas.microsoft.com/office/drawing/2014/main" id="{CBABD5FA-A3EF-6E4C-9F09-7432597D578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05309" y="455977"/>
            <a:ext cx="1531862" cy="763224"/>
          </a:xfrm>
          <a:prstGeom prst="rect">
            <a:avLst/>
          </a:prstGeom>
        </p:spPr>
      </p:pic>
    </p:spTree>
    <p:extLst>
      <p:ext uri="{BB962C8B-B14F-4D97-AF65-F5344CB8AC3E}">
        <p14:creationId xmlns:p14="http://schemas.microsoft.com/office/powerpoint/2010/main" val="2428251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ntent slide 2">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194918C2-5EF1-FA47-B80D-CA95DD68086E}"/>
              </a:ext>
            </a:extLst>
          </p:cNvPr>
          <p:cNvSpPr>
            <a:spLocks noGrp="1"/>
          </p:cNvSpPr>
          <p:nvPr>
            <p:ph type="dt" sz="half" idx="10"/>
          </p:nvPr>
        </p:nvSpPr>
        <p:spPr/>
        <p:txBody>
          <a:bodyPr/>
          <a:lstStyle/>
          <a:p>
            <a:fld id="{6287191F-8C38-AF48-8E3C-1D86AD82874A}" type="datetimeFigureOut">
              <a:rPr lang="en-US" smtClean="0"/>
              <a:t>9/13/2024</a:t>
            </a:fld>
            <a:endParaRPr lang="en-US"/>
          </a:p>
        </p:txBody>
      </p:sp>
      <p:sp>
        <p:nvSpPr>
          <p:cNvPr id="8" name="Footer Placeholder 7">
            <a:extLst>
              <a:ext uri="{FF2B5EF4-FFF2-40B4-BE49-F238E27FC236}">
                <a16:creationId xmlns:a16="http://schemas.microsoft.com/office/drawing/2014/main" id="{5476EFEE-8937-D24F-B42B-8CF581455C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88F660-2C85-A141-88E2-1E82F571D4B2}"/>
              </a:ext>
            </a:extLst>
          </p:cNvPr>
          <p:cNvSpPr>
            <a:spLocks noGrp="1"/>
          </p:cNvSpPr>
          <p:nvPr>
            <p:ph type="sldNum" sz="quarter" idx="12"/>
          </p:nvPr>
        </p:nvSpPr>
        <p:spPr/>
        <p:txBody>
          <a:bodyPr/>
          <a:lstStyle/>
          <a:p>
            <a:fld id="{45E6B147-1C8A-A447-BBAC-D422CEF64DFA}" type="slidenum">
              <a:rPr lang="en-US" smtClean="0"/>
              <a:t>‹#›</a:t>
            </a:fld>
            <a:endParaRPr lang="en-US"/>
          </a:p>
        </p:txBody>
      </p:sp>
      <p:sp>
        <p:nvSpPr>
          <p:cNvPr id="10" name="Rectangle 9">
            <a:extLst>
              <a:ext uri="{FF2B5EF4-FFF2-40B4-BE49-F238E27FC236}">
                <a16:creationId xmlns:a16="http://schemas.microsoft.com/office/drawing/2014/main" id="{A2ACC116-3B83-4913-83B7-1B3EB87095CD}"/>
              </a:ext>
            </a:extLst>
          </p:cNvPr>
          <p:cNvSpPr/>
          <p:nvPr userDrawn="1"/>
        </p:nvSpPr>
        <p:spPr>
          <a:xfrm>
            <a:off x="1" y="0"/>
            <a:ext cx="12192000" cy="6858000"/>
          </a:xfrm>
          <a:prstGeom prst="rect">
            <a:avLst/>
          </a:prstGeom>
          <a:solidFill>
            <a:srgbClr val="130E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A8376443-DB4F-429F-A8EC-273541967C67}"/>
              </a:ext>
            </a:extLst>
          </p:cNvPr>
          <p:cNvSpPr>
            <a:spLocks noGrp="1"/>
          </p:cNvSpPr>
          <p:nvPr>
            <p:ph type="title" hasCustomPrompt="1"/>
          </p:nvPr>
        </p:nvSpPr>
        <p:spPr>
          <a:xfrm>
            <a:off x="539076" y="524659"/>
            <a:ext cx="9293546" cy="772528"/>
          </a:xfrm>
        </p:spPr>
        <p:txBody>
          <a:bodyPr anchor="b">
            <a:normAutofit/>
          </a:bodyPr>
          <a:lstStyle>
            <a:lvl1pPr>
              <a:defRPr lang="en-US" sz="4000" b="1" kern="1200" dirty="0">
                <a:solidFill>
                  <a:srgbClr val="009FDF"/>
                </a:solidFill>
                <a:latin typeface="Arial" panose="020B0604020202020204" pitchFamily="34" charset="0"/>
                <a:ea typeface="+mn-ea"/>
                <a:cs typeface="Arial" panose="020B0604020202020204" pitchFamily="34" charset="0"/>
              </a:defRPr>
            </a:lvl1pPr>
          </a:lstStyle>
          <a:p>
            <a:r>
              <a:rPr lang="en-US" dirty="0"/>
              <a:t>Title</a:t>
            </a:r>
          </a:p>
        </p:txBody>
      </p:sp>
      <p:sp>
        <p:nvSpPr>
          <p:cNvPr id="13" name="Text Placeholder 2">
            <a:extLst>
              <a:ext uri="{FF2B5EF4-FFF2-40B4-BE49-F238E27FC236}">
                <a16:creationId xmlns:a16="http://schemas.microsoft.com/office/drawing/2014/main" id="{04A989FD-66BE-4C4F-9FBF-C857B619BF19}"/>
              </a:ext>
            </a:extLst>
          </p:cNvPr>
          <p:cNvSpPr>
            <a:spLocks noGrp="1"/>
          </p:cNvSpPr>
          <p:nvPr>
            <p:ph type="body" sz="quarter" idx="13" hasCustomPrompt="1"/>
          </p:nvPr>
        </p:nvSpPr>
        <p:spPr>
          <a:xfrm>
            <a:off x="539076" y="1554541"/>
            <a:ext cx="11178791" cy="4801809"/>
          </a:xfrm>
        </p:spPr>
        <p:txBody>
          <a:bodyPr>
            <a:normAutofit/>
          </a:bodyPr>
          <a:lstStyle>
            <a:lvl1pPr marL="0" indent="0">
              <a:buNone/>
              <a:defRPr sz="1800">
                <a:solidFill>
                  <a:schemeClr val="bg1"/>
                </a:solidFill>
                <a:latin typeface="Arial" panose="020B0604020202020204" pitchFamily="34" charset="0"/>
                <a:cs typeface="Arial" panose="020B0604020202020204" pitchFamily="34" charset="0"/>
              </a:defRPr>
            </a:lvl1pPr>
          </a:lstStyle>
          <a:p>
            <a:pPr lvl="0"/>
            <a:r>
              <a:rPr lang="en-US" dirty="0"/>
              <a:t>Insert text here</a:t>
            </a:r>
          </a:p>
        </p:txBody>
      </p:sp>
      <p:sp>
        <p:nvSpPr>
          <p:cNvPr id="15" name="TextBox 14">
            <a:extLst>
              <a:ext uri="{FF2B5EF4-FFF2-40B4-BE49-F238E27FC236}">
                <a16:creationId xmlns:a16="http://schemas.microsoft.com/office/drawing/2014/main" id="{5C5921DC-AF41-3341-9244-48C9E0C87DAE}"/>
              </a:ext>
            </a:extLst>
          </p:cNvPr>
          <p:cNvSpPr txBox="1"/>
          <p:nvPr userDrawn="1"/>
        </p:nvSpPr>
        <p:spPr>
          <a:xfrm>
            <a:off x="1032734" y="5164800"/>
            <a:ext cx="11695289" cy="2246769"/>
          </a:xfrm>
          <a:prstGeom prst="rect">
            <a:avLst/>
          </a:prstGeom>
          <a:noFill/>
        </p:spPr>
        <p:txBody>
          <a:bodyPr wrap="square" rtlCol="0">
            <a:spAutoFit/>
          </a:bodyPr>
          <a:lstStyle/>
          <a:p>
            <a:r>
              <a:rPr lang="en-US" sz="14000" b="1" i="0" baseline="0" dirty="0">
                <a:ln w="12700">
                  <a:noFill/>
                </a:ln>
                <a:solidFill>
                  <a:srgbClr val="009FDF"/>
                </a:solidFill>
                <a:latin typeface="Arial Black" panose="020B0604020202020204" pitchFamily="34" charset="0"/>
              </a:rPr>
              <a:t>WE ARE UU</a:t>
            </a:r>
          </a:p>
        </p:txBody>
      </p:sp>
    </p:spTree>
    <p:extLst>
      <p:ext uri="{BB962C8B-B14F-4D97-AF65-F5344CB8AC3E}">
        <p14:creationId xmlns:p14="http://schemas.microsoft.com/office/powerpoint/2010/main" val="3238110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2.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20.jp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FC3919-38C4-6B45-A6E9-70C35211EA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DF0E89-ED38-0448-8C49-D8B27EE021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34BA73-0C1A-224D-95D7-F1E5E9AB38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87191F-8C38-AF48-8E3C-1D86AD82874A}" type="datetimeFigureOut">
              <a:rPr lang="en-US" smtClean="0"/>
              <a:t>9/13/2024</a:t>
            </a:fld>
            <a:endParaRPr lang="en-US"/>
          </a:p>
        </p:txBody>
      </p:sp>
      <p:sp>
        <p:nvSpPr>
          <p:cNvPr id="5" name="Footer Placeholder 4">
            <a:extLst>
              <a:ext uri="{FF2B5EF4-FFF2-40B4-BE49-F238E27FC236}">
                <a16:creationId xmlns:a16="http://schemas.microsoft.com/office/drawing/2014/main" id="{3A1D5772-93B1-1E41-986C-8BCFDB844A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4D2975-8E4D-6743-ADD0-4A39EC6A4F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E6B147-1C8A-A447-BBAC-D422CEF64DFA}" type="slidenum">
              <a:rPr lang="en-US" smtClean="0"/>
              <a:t>‹#›</a:t>
            </a:fld>
            <a:endParaRPr lang="en-US"/>
          </a:p>
        </p:txBody>
      </p:sp>
    </p:spTree>
    <p:extLst>
      <p:ext uri="{BB962C8B-B14F-4D97-AF65-F5344CB8AC3E}">
        <p14:creationId xmlns:p14="http://schemas.microsoft.com/office/powerpoint/2010/main" val="8824770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8" r:id="rId5"/>
    <p:sldLayoutId id="2147483671" r:id="rId6"/>
    <p:sldLayoutId id="2147483672" r:id="rId7"/>
    <p:sldLayoutId id="2147483653" r:id="rId8"/>
    <p:sldLayoutId id="2147483673" r:id="rId9"/>
    <p:sldLayoutId id="2147483670" r:id="rId10"/>
    <p:sldLayoutId id="2147483669" r:id="rId11"/>
    <p:sldLayoutId id="2147483654" r:id="rId12"/>
    <p:sldLayoutId id="2147483655" r:id="rId13"/>
    <p:sldLayoutId id="2147483660" r:id="rId14"/>
    <p:sldLayoutId id="2147483661" r:id="rId15"/>
    <p:sldLayoutId id="2147483662" r:id="rId16"/>
    <p:sldLayoutId id="2147483667" r:id="rId17"/>
    <p:sldLayoutId id="2147483663" r:id="rId18"/>
    <p:sldLayoutId id="2147483664" r:id="rId19"/>
    <p:sldLayoutId id="2147483665" r:id="rId20"/>
    <p:sldLayoutId id="2147483666" r:id="rId21"/>
    <p:sldLayoutId id="2147483674" r:id="rId22"/>
    <p:sldLayoutId id="2147483675" r:id="rId23"/>
    <p:sldLayoutId id="2147483676" r:id="rId24"/>
    <p:sldLayoutId id="2147483677"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46DB42-5C77-1BD8-A7F6-33047DD683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3B91C30-4FBF-A41F-EF6D-666B107FC3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F558E17-D69F-37E5-5A1D-585C84118D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E3300C-F44D-484F-AA90-DB777E41594F}" type="datetimeFigureOut">
              <a:rPr lang="en-GB" smtClean="0"/>
              <a:t>13/09/2024</a:t>
            </a:fld>
            <a:endParaRPr lang="en-GB" dirty="0"/>
          </a:p>
        </p:txBody>
      </p:sp>
      <p:sp>
        <p:nvSpPr>
          <p:cNvPr id="5" name="Footer Placeholder 4">
            <a:extLst>
              <a:ext uri="{FF2B5EF4-FFF2-40B4-BE49-F238E27FC236}">
                <a16:creationId xmlns:a16="http://schemas.microsoft.com/office/drawing/2014/main" id="{A79CDB3A-3DD8-160F-59CC-4BF9A459E0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91A5F25D-3A8E-6A44-A766-1377AC47BE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DF3CF4-7562-4C42-B5C7-DA1739687884}" type="slidenum">
              <a:rPr lang="en-GB" smtClean="0"/>
              <a:t>‹#›</a:t>
            </a:fld>
            <a:endParaRPr lang="en-GB" dirty="0"/>
          </a:p>
        </p:txBody>
      </p:sp>
    </p:spTree>
    <p:extLst>
      <p:ext uri="{BB962C8B-B14F-4D97-AF65-F5344CB8AC3E}">
        <p14:creationId xmlns:p14="http://schemas.microsoft.com/office/powerpoint/2010/main" val="326736030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AFE037-289F-4D10-B4BB-3CC948ABF229}" type="datetimeFigureOut">
              <a:rPr lang="en-GB" smtClean="0"/>
              <a:t>13/09/2024</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7806F0-10EE-4F5F-BCCD-81A4A1B7327E}" type="slidenum">
              <a:rPr lang="en-GB" smtClean="0"/>
              <a:t>‹#›</a:t>
            </a:fld>
            <a:endParaRPr lang="en-GB"/>
          </a:p>
        </p:txBody>
      </p:sp>
    </p:spTree>
    <p:extLst>
      <p:ext uri="{BB962C8B-B14F-4D97-AF65-F5344CB8AC3E}">
        <p14:creationId xmlns:p14="http://schemas.microsoft.com/office/powerpoint/2010/main" val="349975766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1CCC85-0A6A-93BE-B4C6-9F3EEA6896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A72076C-A834-88E0-257C-04B6203901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5FCD1B2-5680-279C-542F-33FF6D2EAC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FC58F5D-AE63-F543-A2CF-38F81C90F42E}" type="datetimeFigureOut">
              <a:rPr lang="en-US" smtClean="0"/>
              <a:t>9/13/2024</a:t>
            </a:fld>
            <a:endParaRPr lang="en-US"/>
          </a:p>
        </p:txBody>
      </p:sp>
      <p:sp>
        <p:nvSpPr>
          <p:cNvPr id="5" name="Footer Placeholder 4">
            <a:extLst>
              <a:ext uri="{FF2B5EF4-FFF2-40B4-BE49-F238E27FC236}">
                <a16:creationId xmlns:a16="http://schemas.microsoft.com/office/drawing/2014/main" id="{D80128AE-B7DB-63B3-B60C-30962C6AD0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2E5D2F6-5766-E7BC-E6E3-6B97D98ACD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84EB145-9BA8-3C4C-AF54-FBE452533041}" type="slidenum">
              <a:rPr lang="en-US" smtClean="0"/>
              <a:t>‹#›</a:t>
            </a:fld>
            <a:endParaRPr lang="en-US"/>
          </a:p>
        </p:txBody>
      </p:sp>
    </p:spTree>
    <p:extLst>
      <p:ext uri="{BB962C8B-B14F-4D97-AF65-F5344CB8AC3E}">
        <p14:creationId xmlns:p14="http://schemas.microsoft.com/office/powerpoint/2010/main" val="335147244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file:////Users/o.barr/Library/Containers/com.microsoft.Outlook/Data/Library/Caches/Signatures/signature_2287170775"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tiff"/><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tiff"/><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tiff"/><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5.xml"/><Relationship Id="rId5" Type="http://schemas.openxmlformats.org/officeDocument/2006/relationships/image" Target="../media/image44.jpg"/><Relationship Id="rId4" Type="http://schemas.openxmlformats.org/officeDocument/2006/relationships/image" Target="../media/image43.jp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5.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5.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hyperlink" Target="https://www.professionalstandards.org.uk/docs/default-source/publications/thought-paper/safer-care-for-all-solutions-from-professional-regulation-and-beyond.pdf?sfvrsn=9364b20_7" TargetMode="External"/><Relationship Id="rId2" Type="http://schemas.openxmlformats.org/officeDocument/2006/relationships/notesSlide" Target="../notesSlides/notesSlide7.xml"/><Relationship Id="rId1" Type="http://schemas.openxmlformats.org/officeDocument/2006/relationships/slideLayout" Target="../slideLayouts/slideLayout39.xml"/><Relationship Id="rId4" Type="http://schemas.openxmlformats.org/officeDocument/2006/relationships/hyperlink" Target="mailto:graham.mockler@professionalstandards.org.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0B261-20B9-8697-DC75-B98CC4B64B1C}"/>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E4B53ECD-C460-5217-37AF-B875D2913533}"/>
              </a:ext>
            </a:extLst>
          </p:cNvPr>
          <p:cNvGrpSpPr/>
          <p:nvPr/>
        </p:nvGrpSpPr>
        <p:grpSpPr>
          <a:xfrm>
            <a:off x="563080" y="391886"/>
            <a:ext cx="10905065" cy="2290789"/>
            <a:chOff x="643467" y="2383896"/>
            <a:chExt cx="10905065" cy="2090207"/>
          </a:xfrm>
        </p:grpSpPr>
        <p:pic>
          <p:nvPicPr>
            <p:cNvPr id="6" name="Picture 5" descr="A group of people walking in a park&#10;&#10;Description automatically generated with low confidence">
              <a:extLst>
                <a:ext uri="{FF2B5EF4-FFF2-40B4-BE49-F238E27FC236}">
                  <a16:creationId xmlns:a16="http://schemas.microsoft.com/office/drawing/2014/main" id="{DF509432-7004-F29F-8C99-1BE9DB12DD9F}"/>
                </a:ext>
              </a:extLst>
            </p:cNvPr>
            <p:cNvPicPr/>
            <p:nvPr/>
          </p:nvPicPr>
          <p:blipFill>
            <a:blip r:embed="rId2"/>
            <a:stretch>
              <a:fillRect/>
            </a:stretch>
          </p:blipFill>
          <p:spPr>
            <a:xfrm>
              <a:off x="643467" y="2383896"/>
              <a:ext cx="5291666" cy="2090207"/>
            </a:xfrm>
            <a:prstGeom prst="rect">
              <a:avLst/>
            </a:prstGeom>
            <a:noFill/>
          </p:spPr>
        </p:pic>
        <p:pic>
          <p:nvPicPr>
            <p:cNvPr id="5" name="Picture 4" descr="A blue text on a black background&#10;&#10;Description automatically generated with low confidence">
              <a:extLst>
                <a:ext uri="{FF2B5EF4-FFF2-40B4-BE49-F238E27FC236}">
                  <a16:creationId xmlns:a16="http://schemas.microsoft.com/office/drawing/2014/main" id="{6933F755-EAC7-08B0-DAB6-E6FA746DFF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6865" y="2602178"/>
              <a:ext cx="5291667" cy="1653643"/>
            </a:xfrm>
            <a:prstGeom prst="rect">
              <a:avLst/>
            </a:prstGeom>
          </p:spPr>
        </p:pic>
      </p:grpSp>
      <p:sp>
        <p:nvSpPr>
          <p:cNvPr id="7" name="TextBox 6">
            <a:extLst>
              <a:ext uri="{FF2B5EF4-FFF2-40B4-BE49-F238E27FC236}">
                <a16:creationId xmlns:a16="http://schemas.microsoft.com/office/drawing/2014/main" id="{45004ECB-5D00-C091-8650-9771ACFE1B74}"/>
              </a:ext>
            </a:extLst>
          </p:cNvPr>
          <p:cNvSpPr txBox="1"/>
          <p:nvPr/>
        </p:nvSpPr>
        <p:spPr>
          <a:xfrm>
            <a:off x="1175657" y="2926081"/>
            <a:ext cx="10279886"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91BA"/>
                </a:solidFill>
                <a:effectLst/>
                <a:uLnTx/>
                <a:uFillTx/>
                <a:latin typeface="Bahnschrift" panose="020B0502040204020203" pitchFamily="34" charset="0"/>
                <a:ea typeface="+mn-ea"/>
                <a:cs typeface="+mn-cs"/>
              </a:rPr>
              <a:t>Breakout 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91BA"/>
                </a:solidFill>
                <a:latin typeface="Bahnschrift" panose="020B0502040204020203" pitchFamily="34" charset="0"/>
              </a:rPr>
              <a:t>Addressing Inequalities in Patient Safety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91BA"/>
              </a:solidFill>
              <a:effectLst/>
              <a:uLnTx/>
              <a:uFillTx/>
              <a:latin typeface="Bahnschrift" panose="020B050204020402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91BA"/>
                </a:solidFill>
                <a:latin typeface="Bahnschrift" panose="020B0502040204020203" pitchFamily="34" charset="0"/>
              </a:rPr>
              <a:t>Graham Mockler – Professional Standards Authority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91BA"/>
                </a:solidFill>
                <a:latin typeface="Bahnschrift" panose="020B0502040204020203" pitchFamily="34" charset="0"/>
              </a:rPr>
              <a:t>Prof Owen Barr – Ulster University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91BA"/>
              </a:solidFill>
              <a:effectLst/>
              <a:uLnTx/>
              <a:uFillTx/>
              <a:latin typeface="Bahnschrift" panose="020B0502040204020203" pitchFamily="34" charset="0"/>
              <a:ea typeface="+mn-ea"/>
              <a:cs typeface="+mn-cs"/>
            </a:endParaRPr>
          </a:p>
        </p:txBody>
      </p:sp>
    </p:spTree>
    <p:extLst>
      <p:ext uri="{BB962C8B-B14F-4D97-AF65-F5344CB8AC3E}">
        <p14:creationId xmlns:p14="http://schemas.microsoft.com/office/powerpoint/2010/main" val="405976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56F0775-A838-4790-42FA-FA6C000EFA51}"/>
            </a:ext>
          </a:extLst>
        </p:cNvPr>
        <p:cNvGrpSpPr/>
        <p:nvPr/>
      </p:nvGrpSpPr>
      <p:grpSpPr>
        <a:xfrm>
          <a:off x="0" y="0"/>
          <a:ext cx="0" cy="0"/>
          <a:chOff x="0" y="0"/>
          <a:chExt cx="0" cy="0"/>
        </a:xfrm>
      </p:grpSpPr>
    </p:spTree>
    <p:extLst>
      <p:ext uri="{BB962C8B-B14F-4D97-AF65-F5344CB8AC3E}">
        <p14:creationId xmlns:p14="http://schemas.microsoft.com/office/powerpoint/2010/main" val="2322776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0B6A4-D637-5701-AD95-80DD91A3D1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7545AC-6657-E313-091A-B0B147E13746}"/>
              </a:ext>
            </a:extLst>
          </p:cNvPr>
          <p:cNvSpPr>
            <a:spLocks noGrp="1"/>
          </p:cNvSpPr>
          <p:nvPr>
            <p:ph type="title"/>
          </p:nvPr>
        </p:nvSpPr>
        <p:spPr>
          <a:xfrm>
            <a:off x="963930" y="5232533"/>
            <a:ext cx="10082048" cy="772528"/>
          </a:xfrm>
        </p:spPr>
        <p:txBody>
          <a:bodyPr>
            <a:normAutofit fontScale="90000"/>
          </a:bodyPr>
          <a:lstStyle/>
          <a:p>
            <a:r>
              <a:rPr lang="en-US" dirty="0"/>
              <a:t>Health Inequalities and people with learning disabilities: </a:t>
            </a:r>
            <a:br>
              <a:rPr lang="en-US" dirty="0"/>
            </a:br>
            <a:br>
              <a:rPr lang="en-US" dirty="0"/>
            </a:br>
            <a:r>
              <a:rPr lang="en-US" dirty="0"/>
              <a:t>Equity of access – Equity of outcome</a:t>
            </a:r>
            <a:br>
              <a:rPr lang="en-US" dirty="0"/>
            </a:br>
            <a:br>
              <a:rPr lang="en-US" dirty="0"/>
            </a:br>
            <a:r>
              <a:rPr lang="en-US" dirty="0"/>
              <a:t>Professor Owen Barr </a:t>
            </a:r>
            <a:br>
              <a:rPr lang="en-US" dirty="0"/>
            </a:br>
            <a:endParaRPr lang="en-US" dirty="0"/>
          </a:p>
        </p:txBody>
      </p:sp>
      <p:pic>
        <p:nvPicPr>
          <p:cNvPr id="3" name="Picture 1" descr="signature_2287170775">
            <a:extLst>
              <a:ext uri="{FF2B5EF4-FFF2-40B4-BE49-F238E27FC236}">
                <a16:creationId xmlns:a16="http://schemas.microsoft.com/office/drawing/2014/main" id="{75A5D46E-2AE3-E778-F181-93316E4F1258}"/>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9677400" y="4747472"/>
            <a:ext cx="175260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296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757DAA-7CE2-491F-26E7-E8E5DA48FC93}"/>
              </a:ext>
            </a:extLst>
          </p:cNvPr>
          <p:cNvSpPr>
            <a:spLocks noGrp="1"/>
          </p:cNvSpPr>
          <p:nvPr>
            <p:ph type="body" sz="quarter" idx="13"/>
          </p:nvPr>
        </p:nvSpPr>
        <p:spPr/>
        <p:txBody>
          <a:bodyPr/>
          <a:lstStyle/>
          <a:p>
            <a:pPr algn="l"/>
            <a:r>
              <a:rPr lang="en-GB" sz="2000" b="0" i="0" u="none" strike="noStrike" dirty="0">
                <a:solidFill>
                  <a:srgbClr val="000000"/>
                </a:solidFill>
                <a:effectLst/>
              </a:rPr>
              <a:t>The aim of the session is to highlight that some people are more at risk of poor outcomes than others. In a health system under pressure what do we know about people who might be vulnerable and what can we do to identify and protect people when they are vulnerable.  </a:t>
            </a:r>
          </a:p>
          <a:p>
            <a:pPr algn="l"/>
            <a:r>
              <a:rPr lang="en-GB" sz="2000" b="0" i="0" u="none" strike="noStrike" dirty="0">
                <a:solidFill>
                  <a:srgbClr val="000000"/>
                </a:solidFill>
                <a:effectLst/>
              </a:rPr>
              <a:t> </a:t>
            </a:r>
          </a:p>
          <a:p>
            <a:pPr marL="342900" indent="-342900" algn="l">
              <a:buFont typeface="Wingdings" pitchFamily="2" charset="2"/>
              <a:buChar char="Ø"/>
            </a:pPr>
            <a:r>
              <a:rPr lang="en-GB" sz="2000" b="0" i="0" u="none" strike="noStrike" dirty="0">
                <a:solidFill>
                  <a:srgbClr val="000000"/>
                </a:solidFill>
                <a:effectLst/>
              </a:rPr>
              <a:t>Which people using services may have their safety potentially at risk – what do we know about people experiencing vulnerability?</a:t>
            </a:r>
          </a:p>
          <a:p>
            <a:pPr marL="342900" indent="-342900" algn="l">
              <a:buFont typeface="Wingdings" pitchFamily="2" charset="2"/>
              <a:buChar char="Ø"/>
            </a:pPr>
            <a:r>
              <a:rPr lang="en-GB" sz="2000" b="0" i="0" u="none" strike="noStrike" dirty="0">
                <a:solidFill>
                  <a:srgbClr val="000000"/>
                </a:solidFill>
                <a:effectLst/>
              </a:rPr>
              <a:t>What does this look like, what is the impact on people (and their family members) we provide services to?</a:t>
            </a:r>
          </a:p>
          <a:p>
            <a:pPr marL="342900" indent="-342900" algn="l">
              <a:buFont typeface="Wingdings" pitchFamily="2" charset="2"/>
              <a:buChar char="Ø"/>
            </a:pPr>
            <a:r>
              <a:rPr lang="en-GB" sz="2000" b="0" i="0" u="none" strike="noStrike" dirty="0">
                <a:solidFill>
                  <a:srgbClr val="000000"/>
                </a:solidFill>
                <a:effectLst/>
              </a:rPr>
              <a:t>Do we have the right data to identify people when they may be vulnerable?</a:t>
            </a:r>
          </a:p>
          <a:p>
            <a:pPr marL="342900" indent="-342900" algn="l">
              <a:buFont typeface="Wingdings" pitchFamily="2" charset="2"/>
              <a:buChar char="Ø"/>
            </a:pPr>
            <a:r>
              <a:rPr lang="en-GB" sz="2000" b="0" i="0" u="none" strike="noStrike" dirty="0">
                <a:solidFill>
                  <a:srgbClr val="000000"/>
                </a:solidFill>
                <a:effectLst/>
              </a:rPr>
              <a:t>What do some potential solutions and good practice look like?</a:t>
            </a:r>
          </a:p>
          <a:p>
            <a:endParaRPr lang="en-GB" dirty="0"/>
          </a:p>
        </p:txBody>
      </p:sp>
      <p:sp>
        <p:nvSpPr>
          <p:cNvPr id="3" name="Title 2">
            <a:extLst>
              <a:ext uri="{FF2B5EF4-FFF2-40B4-BE49-F238E27FC236}">
                <a16:creationId xmlns:a16="http://schemas.microsoft.com/office/drawing/2014/main" id="{F215E04A-7ABF-33B0-87DC-06946D8521AA}"/>
              </a:ext>
            </a:extLst>
          </p:cNvPr>
          <p:cNvSpPr>
            <a:spLocks noGrp="1"/>
          </p:cNvSpPr>
          <p:nvPr>
            <p:ph type="title"/>
          </p:nvPr>
        </p:nvSpPr>
        <p:spPr/>
        <p:txBody>
          <a:bodyPr/>
          <a:lstStyle/>
          <a:p>
            <a:r>
              <a:rPr lang="en-GB" dirty="0"/>
              <a:t>Focus of the presentation</a:t>
            </a:r>
          </a:p>
        </p:txBody>
      </p:sp>
    </p:spTree>
    <p:extLst>
      <p:ext uri="{BB962C8B-B14F-4D97-AF65-F5344CB8AC3E}">
        <p14:creationId xmlns:p14="http://schemas.microsoft.com/office/powerpoint/2010/main" val="4074038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8E7AEE-FC67-B141-C9C3-C967FBB43DA4}"/>
              </a:ext>
            </a:extLst>
          </p:cNvPr>
          <p:cNvPicPr>
            <a:picLocks noChangeAspect="1"/>
          </p:cNvPicPr>
          <p:nvPr/>
        </p:nvPicPr>
        <p:blipFill>
          <a:blip r:embed="rId2"/>
          <a:stretch>
            <a:fillRect/>
          </a:stretch>
        </p:blipFill>
        <p:spPr>
          <a:xfrm>
            <a:off x="1894776" y="471891"/>
            <a:ext cx="7772400" cy="5816294"/>
          </a:xfrm>
          <a:prstGeom prst="rect">
            <a:avLst/>
          </a:prstGeom>
        </p:spPr>
      </p:pic>
    </p:spTree>
    <p:extLst>
      <p:ext uri="{BB962C8B-B14F-4D97-AF65-F5344CB8AC3E}">
        <p14:creationId xmlns:p14="http://schemas.microsoft.com/office/powerpoint/2010/main" val="2380360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FD0B63-7BAC-E708-146C-A89AFC759B7F}"/>
              </a:ext>
            </a:extLst>
          </p:cNvPr>
          <p:cNvSpPr>
            <a:spLocks noGrp="1"/>
          </p:cNvSpPr>
          <p:nvPr>
            <p:ph type="body" sz="quarter" idx="13"/>
          </p:nvPr>
        </p:nvSpPr>
        <p:spPr/>
        <p:txBody>
          <a:bodyPr/>
          <a:lstStyle/>
          <a:p>
            <a:endParaRPr lang="en-GB" sz="2000" dirty="0"/>
          </a:p>
          <a:p>
            <a:r>
              <a:rPr lang="en-GB" sz="2200" dirty="0"/>
              <a:t>Increased life expectancy among people with learning disabilities</a:t>
            </a:r>
          </a:p>
          <a:p>
            <a:endParaRPr lang="en-GB" sz="2200" dirty="0"/>
          </a:p>
          <a:p>
            <a:r>
              <a:rPr lang="en-GB" sz="2200" dirty="0"/>
              <a:t>Improved access to general health services</a:t>
            </a:r>
          </a:p>
          <a:p>
            <a:endParaRPr lang="en-GB" sz="2200" dirty="0"/>
          </a:p>
          <a:p>
            <a:r>
              <a:rPr lang="en-GB" sz="2200" dirty="0"/>
              <a:t>Changing patterns of mortality and morbidity for people with learning disabilities</a:t>
            </a:r>
          </a:p>
          <a:p>
            <a:endParaRPr lang="en-GB" sz="2200" dirty="0"/>
          </a:p>
          <a:p>
            <a:r>
              <a:rPr lang="en-GB" sz="2200" dirty="0"/>
              <a:t>Some local efforts to develop innovative approaches to support people with learning disabilities access general health care</a:t>
            </a:r>
          </a:p>
          <a:p>
            <a:endParaRPr lang="en-GB" sz="2000" dirty="0"/>
          </a:p>
          <a:p>
            <a:endParaRPr lang="en-GB" dirty="0"/>
          </a:p>
          <a:p>
            <a:endParaRPr lang="en-GB" dirty="0"/>
          </a:p>
        </p:txBody>
      </p:sp>
      <p:sp>
        <p:nvSpPr>
          <p:cNvPr id="3" name="Title 2">
            <a:extLst>
              <a:ext uri="{FF2B5EF4-FFF2-40B4-BE49-F238E27FC236}">
                <a16:creationId xmlns:a16="http://schemas.microsoft.com/office/drawing/2014/main" id="{FFCC8DAC-033F-A055-2439-BE8C9FBB024E}"/>
              </a:ext>
            </a:extLst>
          </p:cNvPr>
          <p:cNvSpPr>
            <a:spLocks noGrp="1"/>
          </p:cNvSpPr>
          <p:nvPr>
            <p:ph type="title"/>
          </p:nvPr>
        </p:nvSpPr>
        <p:spPr/>
        <p:txBody>
          <a:bodyPr/>
          <a:lstStyle/>
          <a:p>
            <a:r>
              <a:rPr lang="en-GB" dirty="0"/>
              <a:t>Glass half full…</a:t>
            </a:r>
          </a:p>
        </p:txBody>
      </p:sp>
    </p:spTree>
    <p:extLst>
      <p:ext uri="{BB962C8B-B14F-4D97-AF65-F5344CB8AC3E}">
        <p14:creationId xmlns:p14="http://schemas.microsoft.com/office/powerpoint/2010/main" val="157398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6756B9-1D25-CAC1-8118-9BFA84E42FFA}"/>
              </a:ext>
            </a:extLst>
          </p:cNvPr>
          <p:cNvSpPr>
            <a:spLocks noGrp="1"/>
          </p:cNvSpPr>
          <p:nvPr>
            <p:ph type="title"/>
          </p:nvPr>
        </p:nvSpPr>
        <p:spPr/>
        <p:txBody>
          <a:bodyPr/>
          <a:lstStyle/>
          <a:p>
            <a:r>
              <a:rPr lang="en-US" dirty="0"/>
              <a:t>Regional guidelines</a:t>
            </a:r>
          </a:p>
        </p:txBody>
      </p:sp>
      <p:pic>
        <p:nvPicPr>
          <p:cNvPr id="6" name="Picture 5">
            <a:extLst>
              <a:ext uri="{FF2B5EF4-FFF2-40B4-BE49-F238E27FC236}">
                <a16:creationId xmlns:a16="http://schemas.microsoft.com/office/drawing/2014/main" id="{7102AA2E-82F0-F1BE-7157-0BB2D0F65DE0}"/>
              </a:ext>
            </a:extLst>
          </p:cNvPr>
          <p:cNvPicPr>
            <a:picLocks noChangeAspect="1"/>
          </p:cNvPicPr>
          <p:nvPr/>
        </p:nvPicPr>
        <p:blipFill>
          <a:blip r:embed="rId2"/>
          <a:stretch>
            <a:fillRect/>
          </a:stretch>
        </p:blipFill>
        <p:spPr>
          <a:xfrm>
            <a:off x="863673" y="1513669"/>
            <a:ext cx="3503707" cy="4960695"/>
          </a:xfrm>
          <a:prstGeom prst="rect">
            <a:avLst/>
          </a:prstGeom>
        </p:spPr>
      </p:pic>
      <p:pic>
        <p:nvPicPr>
          <p:cNvPr id="2" name="object 2">
            <a:extLst>
              <a:ext uri="{FF2B5EF4-FFF2-40B4-BE49-F238E27FC236}">
                <a16:creationId xmlns:a16="http://schemas.microsoft.com/office/drawing/2014/main" id="{AF155FE3-C6A0-169F-3416-2A76E4268152}"/>
              </a:ext>
            </a:extLst>
          </p:cNvPr>
          <p:cNvPicPr>
            <a:picLocks/>
          </p:cNvPicPr>
          <p:nvPr/>
        </p:nvPicPr>
        <p:blipFill>
          <a:blip r:embed="rId3" cstate="print"/>
          <a:stretch>
            <a:fillRect/>
          </a:stretch>
        </p:blipFill>
        <p:spPr>
          <a:xfrm>
            <a:off x="4959946" y="1513668"/>
            <a:ext cx="3650653" cy="4960695"/>
          </a:xfrm>
          <a:prstGeom prst="rect">
            <a:avLst/>
          </a:prstGeom>
        </p:spPr>
      </p:pic>
    </p:spTree>
    <p:extLst>
      <p:ext uri="{BB962C8B-B14F-4D97-AF65-F5344CB8AC3E}">
        <p14:creationId xmlns:p14="http://schemas.microsoft.com/office/powerpoint/2010/main" val="3829013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2D2C80-A27A-76CB-C606-62EF4FC7DEC4}"/>
              </a:ext>
            </a:extLst>
          </p:cNvPr>
          <p:cNvSpPr>
            <a:spLocks noGrp="1"/>
          </p:cNvSpPr>
          <p:nvPr>
            <p:ph type="title"/>
          </p:nvPr>
        </p:nvSpPr>
        <p:spPr>
          <a:xfrm>
            <a:off x="481927" y="3042736"/>
            <a:ext cx="3279991" cy="772528"/>
          </a:xfrm>
        </p:spPr>
        <p:txBody>
          <a:bodyPr>
            <a:normAutofit fontScale="90000"/>
          </a:bodyPr>
          <a:lstStyle/>
          <a:p>
            <a:r>
              <a:rPr lang="en-US" dirty="0"/>
              <a:t>Some practical steps forward</a:t>
            </a:r>
          </a:p>
        </p:txBody>
      </p:sp>
      <p:pic>
        <p:nvPicPr>
          <p:cNvPr id="4" name="Content Placeholder 4">
            <a:extLst>
              <a:ext uri="{FF2B5EF4-FFF2-40B4-BE49-F238E27FC236}">
                <a16:creationId xmlns:a16="http://schemas.microsoft.com/office/drawing/2014/main" id="{820EE45B-B0B3-38A1-984F-C43B38283100}"/>
              </a:ext>
            </a:extLst>
          </p:cNvPr>
          <p:cNvPicPr>
            <a:picLocks noGrp="1" noChangeAspect="1"/>
          </p:cNvPicPr>
          <p:nvPr>
            <p:ph sz="half" idx="2"/>
          </p:nvPr>
        </p:nvPicPr>
        <p:blipFill>
          <a:blip r:embed="rId2"/>
          <a:stretch>
            <a:fillRect/>
          </a:stretch>
        </p:blipFill>
        <p:spPr>
          <a:xfrm>
            <a:off x="4000829" y="956079"/>
            <a:ext cx="3900738" cy="5519588"/>
          </a:xfrm>
          <a:prstGeom prst="rect">
            <a:avLst/>
          </a:prstGeom>
        </p:spPr>
      </p:pic>
      <p:pic>
        <p:nvPicPr>
          <p:cNvPr id="5" name="Picture 4">
            <a:extLst>
              <a:ext uri="{FF2B5EF4-FFF2-40B4-BE49-F238E27FC236}">
                <a16:creationId xmlns:a16="http://schemas.microsoft.com/office/drawing/2014/main" id="{F8952904-8878-D700-BDC7-B31F50F45D88}"/>
              </a:ext>
            </a:extLst>
          </p:cNvPr>
          <p:cNvPicPr>
            <a:picLocks noChangeAspect="1"/>
          </p:cNvPicPr>
          <p:nvPr/>
        </p:nvPicPr>
        <p:blipFill>
          <a:blip r:embed="rId3"/>
          <a:stretch>
            <a:fillRect/>
          </a:stretch>
        </p:blipFill>
        <p:spPr>
          <a:xfrm>
            <a:off x="8140478" y="1168980"/>
            <a:ext cx="3900738" cy="5187369"/>
          </a:xfrm>
          <a:prstGeom prst="rect">
            <a:avLst/>
          </a:prstGeom>
        </p:spPr>
      </p:pic>
    </p:spTree>
    <p:extLst>
      <p:ext uri="{BB962C8B-B14F-4D97-AF65-F5344CB8AC3E}">
        <p14:creationId xmlns:p14="http://schemas.microsoft.com/office/powerpoint/2010/main" val="3970573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F5497C-9F07-8D09-D729-43C29903D86C}"/>
              </a:ext>
            </a:extLst>
          </p:cNvPr>
          <p:cNvSpPr>
            <a:spLocks noGrp="1"/>
          </p:cNvSpPr>
          <p:nvPr>
            <p:ph type="title"/>
          </p:nvPr>
        </p:nvSpPr>
        <p:spPr>
          <a:xfrm>
            <a:off x="539076" y="569815"/>
            <a:ext cx="9519324" cy="772528"/>
          </a:xfrm>
        </p:spPr>
        <p:txBody>
          <a:bodyPr>
            <a:normAutofit fontScale="90000"/>
          </a:bodyPr>
          <a:lstStyle/>
          <a:p>
            <a:r>
              <a:rPr lang="en-US" dirty="0"/>
              <a:t>An emphasis on reasonable adjustments</a:t>
            </a:r>
          </a:p>
        </p:txBody>
      </p:sp>
      <p:pic>
        <p:nvPicPr>
          <p:cNvPr id="4" name="Content Placeholder 4">
            <a:extLst>
              <a:ext uri="{FF2B5EF4-FFF2-40B4-BE49-F238E27FC236}">
                <a16:creationId xmlns:a16="http://schemas.microsoft.com/office/drawing/2014/main" id="{A5C6AA38-CE89-7113-5EFD-CC4F2D3371F7}"/>
              </a:ext>
            </a:extLst>
          </p:cNvPr>
          <p:cNvPicPr>
            <a:picLocks noGrp="1" noChangeAspect="1"/>
          </p:cNvPicPr>
          <p:nvPr>
            <p:ph sz="half" idx="2"/>
          </p:nvPr>
        </p:nvPicPr>
        <p:blipFill>
          <a:blip r:embed="rId2"/>
          <a:stretch>
            <a:fillRect/>
          </a:stretch>
        </p:blipFill>
        <p:spPr>
          <a:xfrm>
            <a:off x="882385" y="1916833"/>
            <a:ext cx="9318072" cy="3785467"/>
          </a:xfrm>
          <a:prstGeom prst="rect">
            <a:avLst/>
          </a:prstGeom>
        </p:spPr>
      </p:pic>
    </p:spTree>
    <p:extLst>
      <p:ext uri="{BB962C8B-B14F-4D97-AF65-F5344CB8AC3E}">
        <p14:creationId xmlns:p14="http://schemas.microsoft.com/office/powerpoint/2010/main" val="1196545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43050" y="260647"/>
            <a:ext cx="4372940" cy="6166229"/>
          </a:xfrm>
          <a:prstGeom prst="rect">
            <a:avLst/>
          </a:prstGeom>
        </p:spPr>
      </p:pic>
      <p:pic>
        <p:nvPicPr>
          <p:cNvPr id="8" name="Picture 7"/>
          <p:cNvPicPr>
            <a:picLocks noChangeAspect="1"/>
          </p:cNvPicPr>
          <p:nvPr/>
        </p:nvPicPr>
        <p:blipFill>
          <a:blip r:embed="rId3"/>
          <a:stretch>
            <a:fillRect/>
          </a:stretch>
        </p:blipFill>
        <p:spPr>
          <a:xfrm>
            <a:off x="6282078" y="260648"/>
            <a:ext cx="4366872" cy="6134642"/>
          </a:xfrm>
          <a:prstGeom prst="rect">
            <a:avLst/>
          </a:prstGeom>
        </p:spPr>
      </p:pic>
    </p:spTree>
    <p:extLst>
      <p:ext uri="{BB962C8B-B14F-4D97-AF65-F5344CB8AC3E}">
        <p14:creationId xmlns:p14="http://schemas.microsoft.com/office/powerpoint/2010/main" val="1111816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B1A7DC-0A76-4343-9B88-FF779F05AA9B}"/>
              </a:ext>
            </a:extLst>
          </p:cNvPr>
          <p:cNvPicPr>
            <a:picLocks noChangeAspect="1"/>
          </p:cNvPicPr>
          <p:nvPr/>
        </p:nvPicPr>
        <p:blipFill>
          <a:blip r:embed="rId2"/>
          <a:stretch>
            <a:fillRect/>
          </a:stretch>
        </p:blipFill>
        <p:spPr>
          <a:xfrm>
            <a:off x="6774182" y="1474257"/>
            <a:ext cx="3387088" cy="4832246"/>
          </a:xfrm>
          <a:prstGeom prst="rect">
            <a:avLst/>
          </a:prstGeom>
        </p:spPr>
      </p:pic>
      <p:pic>
        <p:nvPicPr>
          <p:cNvPr id="5" name="Picture 4">
            <a:extLst>
              <a:ext uri="{FF2B5EF4-FFF2-40B4-BE49-F238E27FC236}">
                <a16:creationId xmlns:a16="http://schemas.microsoft.com/office/drawing/2014/main" id="{4F1FEE4D-51C6-C947-BD0A-33934EAC8528}"/>
              </a:ext>
            </a:extLst>
          </p:cNvPr>
          <p:cNvPicPr>
            <a:picLocks noChangeAspect="1"/>
          </p:cNvPicPr>
          <p:nvPr/>
        </p:nvPicPr>
        <p:blipFill>
          <a:blip r:embed="rId3"/>
          <a:stretch>
            <a:fillRect/>
          </a:stretch>
        </p:blipFill>
        <p:spPr>
          <a:xfrm>
            <a:off x="2718930" y="1628563"/>
            <a:ext cx="3377070" cy="4739748"/>
          </a:xfrm>
          <a:prstGeom prst="rect">
            <a:avLst/>
          </a:prstGeom>
        </p:spPr>
      </p:pic>
      <p:sp>
        <p:nvSpPr>
          <p:cNvPr id="3" name="Text Placeholder 2">
            <a:extLst>
              <a:ext uri="{FF2B5EF4-FFF2-40B4-BE49-F238E27FC236}">
                <a16:creationId xmlns:a16="http://schemas.microsoft.com/office/drawing/2014/main" id="{968E0CDD-801F-2D44-B22D-FF898C20F7D3}"/>
              </a:ext>
            </a:extLst>
          </p:cNvPr>
          <p:cNvSpPr>
            <a:spLocks noGrp="1"/>
          </p:cNvSpPr>
          <p:nvPr>
            <p:ph type="body" sz="quarter" idx="11"/>
          </p:nvPr>
        </p:nvSpPr>
        <p:spPr>
          <a:xfrm>
            <a:off x="2221237" y="573709"/>
            <a:ext cx="6976778" cy="476034"/>
          </a:xfrm>
        </p:spPr>
        <p:txBody>
          <a:bodyPr/>
          <a:lstStyle/>
          <a:p>
            <a:r>
              <a:rPr lang="en-GB" dirty="0"/>
              <a:t>Consent for examination, treatment and care (DHSSPS 2003)</a:t>
            </a:r>
          </a:p>
        </p:txBody>
      </p:sp>
    </p:spTree>
    <p:extLst>
      <p:ext uri="{BB962C8B-B14F-4D97-AF65-F5344CB8AC3E}">
        <p14:creationId xmlns:p14="http://schemas.microsoft.com/office/powerpoint/2010/main" val="471747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A0EB187-844C-5FAF-4994-5D2E899CBE58}"/>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25E43CC5-DC8A-A7BE-FD56-0AA8BFD09B6B}"/>
              </a:ext>
            </a:extLst>
          </p:cNvPr>
          <p:cNvSpPr txBox="1"/>
          <p:nvPr/>
        </p:nvSpPr>
        <p:spPr>
          <a:xfrm>
            <a:off x="2279576" y="4972181"/>
            <a:ext cx="37444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a:ea typeface="+mn-ea"/>
                <a:cs typeface="+mn-cs"/>
              </a:rPr>
              <a:t>Graham Mockler</a:t>
            </a:r>
          </a:p>
        </p:txBody>
      </p:sp>
      <p:sp>
        <p:nvSpPr>
          <p:cNvPr id="14" name="TextBox 13">
            <a:extLst>
              <a:ext uri="{FF2B5EF4-FFF2-40B4-BE49-F238E27FC236}">
                <a16:creationId xmlns:a16="http://schemas.microsoft.com/office/drawing/2014/main" id="{45FE9B3F-A885-03E5-E88D-7E73CF749CF2}"/>
              </a:ext>
            </a:extLst>
          </p:cNvPr>
          <p:cNvSpPr txBox="1"/>
          <p:nvPr/>
        </p:nvSpPr>
        <p:spPr>
          <a:xfrm>
            <a:off x="2279576" y="5481600"/>
            <a:ext cx="374441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a:ea typeface="+mn-ea"/>
                <a:cs typeface="+mn-cs"/>
              </a:rPr>
              <a:t>Director of Regulation and Accreditation</a:t>
            </a:r>
          </a:p>
        </p:txBody>
      </p:sp>
      <p:sp>
        <p:nvSpPr>
          <p:cNvPr id="15" name="TextBox 14">
            <a:extLst>
              <a:ext uri="{FF2B5EF4-FFF2-40B4-BE49-F238E27FC236}">
                <a16:creationId xmlns:a16="http://schemas.microsoft.com/office/drawing/2014/main" id="{443EB652-777E-4A34-5E41-0E51E4F5D161}"/>
              </a:ext>
            </a:extLst>
          </p:cNvPr>
          <p:cNvSpPr txBox="1"/>
          <p:nvPr/>
        </p:nvSpPr>
        <p:spPr>
          <a:xfrm>
            <a:off x="1892300" y="1022458"/>
            <a:ext cx="67239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C2C91"/>
                </a:solidFill>
                <a:effectLst/>
                <a:uLnTx/>
                <a:uFillTx/>
                <a:latin typeface="Arial" pitchFamily="34" charset="0"/>
                <a:ea typeface="+mn-ea"/>
                <a:cs typeface="Arial" pitchFamily="34" charset="0"/>
              </a:rPr>
              <a:t>Health Inequalities and Patient Safety</a:t>
            </a:r>
            <a:endParaRPr kumimoji="0" lang="en-GB" sz="3600" b="1" i="0" u="none" strike="noStrike" kern="1200" cap="none" spc="0" normalizeH="0" baseline="0" noProof="0" dirty="0">
              <a:ln>
                <a:noFill/>
              </a:ln>
              <a:solidFill>
                <a:srgbClr val="6C2C91"/>
              </a:solidFill>
              <a:effectLst/>
              <a:uLnTx/>
              <a:uFillTx/>
              <a:latin typeface="Arial"/>
              <a:ea typeface="+mn-ea"/>
              <a:cs typeface="+mn-cs"/>
            </a:endParaRPr>
          </a:p>
        </p:txBody>
      </p:sp>
    </p:spTree>
    <p:extLst>
      <p:ext uri="{BB962C8B-B14F-4D97-AF65-F5344CB8AC3E}">
        <p14:creationId xmlns:p14="http://schemas.microsoft.com/office/powerpoint/2010/main" val="2335597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F4DB65-4CE4-D92F-7F11-BFDDFAF90D43}"/>
              </a:ext>
            </a:extLst>
          </p:cNvPr>
          <p:cNvPicPr>
            <a:picLocks noChangeAspect="1"/>
          </p:cNvPicPr>
          <p:nvPr/>
        </p:nvPicPr>
        <p:blipFill>
          <a:blip r:embed="rId2"/>
          <a:stretch>
            <a:fillRect/>
          </a:stretch>
        </p:blipFill>
        <p:spPr>
          <a:xfrm>
            <a:off x="3007767" y="1820990"/>
            <a:ext cx="3072441" cy="4350359"/>
          </a:xfrm>
          <a:prstGeom prst="rect">
            <a:avLst/>
          </a:prstGeom>
        </p:spPr>
      </p:pic>
      <p:sp>
        <p:nvSpPr>
          <p:cNvPr id="3" name="Title 2">
            <a:extLst>
              <a:ext uri="{FF2B5EF4-FFF2-40B4-BE49-F238E27FC236}">
                <a16:creationId xmlns:a16="http://schemas.microsoft.com/office/drawing/2014/main" id="{E228847C-88E6-1BE2-9D3D-97C2660F3F99}"/>
              </a:ext>
            </a:extLst>
          </p:cNvPr>
          <p:cNvSpPr>
            <a:spLocks noGrp="1"/>
          </p:cNvSpPr>
          <p:nvPr>
            <p:ph type="title"/>
          </p:nvPr>
        </p:nvSpPr>
        <p:spPr/>
        <p:txBody>
          <a:bodyPr/>
          <a:lstStyle/>
          <a:p>
            <a:r>
              <a:rPr lang="en-GB" dirty="0"/>
              <a:t>Progress but…wider picture</a:t>
            </a:r>
          </a:p>
        </p:txBody>
      </p:sp>
      <p:pic>
        <p:nvPicPr>
          <p:cNvPr id="4" name="object 2">
            <a:extLst>
              <a:ext uri="{FF2B5EF4-FFF2-40B4-BE49-F238E27FC236}">
                <a16:creationId xmlns:a16="http://schemas.microsoft.com/office/drawing/2014/main" id="{47328E9E-AE75-E7EA-15B5-5643779172A7}"/>
              </a:ext>
            </a:extLst>
          </p:cNvPr>
          <p:cNvPicPr/>
          <p:nvPr/>
        </p:nvPicPr>
        <p:blipFill>
          <a:blip r:embed="rId3" cstate="print"/>
          <a:stretch>
            <a:fillRect/>
          </a:stretch>
        </p:blipFill>
        <p:spPr>
          <a:xfrm>
            <a:off x="204158" y="1409936"/>
            <a:ext cx="2803610" cy="3939304"/>
          </a:xfrm>
          <a:prstGeom prst="rect">
            <a:avLst/>
          </a:prstGeom>
        </p:spPr>
      </p:pic>
      <p:pic>
        <p:nvPicPr>
          <p:cNvPr id="6" name="object 2">
            <a:extLst>
              <a:ext uri="{FF2B5EF4-FFF2-40B4-BE49-F238E27FC236}">
                <a16:creationId xmlns:a16="http://schemas.microsoft.com/office/drawing/2014/main" id="{AD19871C-27F7-F803-EBE4-FFE7ECC921C6}"/>
              </a:ext>
            </a:extLst>
          </p:cNvPr>
          <p:cNvPicPr/>
          <p:nvPr/>
        </p:nvPicPr>
        <p:blipFill>
          <a:blip r:embed="rId4" cstate="print"/>
          <a:stretch>
            <a:fillRect/>
          </a:stretch>
        </p:blipFill>
        <p:spPr>
          <a:xfrm>
            <a:off x="6090780" y="1603680"/>
            <a:ext cx="2737853" cy="3962730"/>
          </a:xfrm>
          <a:prstGeom prst="rect">
            <a:avLst/>
          </a:prstGeom>
        </p:spPr>
      </p:pic>
      <p:pic>
        <p:nvPicPr>
          <p:cNvPr id="7" name="object 2">
            <a:extLst>
              <a:ext uri="{FF2B5EF4-FFF2-40B4-BE49-F238E27FC236}">
                <a16:creationId xmlns:a16="http://schemas.microsoft.com/office/drawing/2014/main" id="{EDD94AB9-8378-4C3F-3120-248478DF9CA6}"/>
              </a:ext>
            </a:extLst>
          </p:cNvPr>
          <p:cNvPicPr/>
          <p:nvPr/>
        </p:nvPicPr>
        <p:blipFill>
          <a:blip r:embed="rId5" cstate="print"/>
          <a:stretch>
            <a:fillRect/>
          </a:stretch>
        </p:blipFill>
        <p:spPr>
          <a:xfrm>
            <a:off x="8915401" y="2081416"/>
            <a:ext cx="3072442" cy="4064000"/>
          </a:xfrm>
          <a:prstGeom prst="rect">
            <a:avLst/>
          </a:prstGeom>
        </p:spPr>
      </p:pic>
    </p:spTree>
    <p:extLst>
      <p:ext uri="{BB962C8B-B14F-4D97-AF65-F5344CB8AC3E}">
        <p14:creationId xmlns:p14="http://schemas.microsoft.com/office/powerpoint/2010/main" val="165139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91590" y="800912"/>
            <a:ext cx="4402225" cy="5005528"/>
          </a:xfrm>
          <a:prstGeom prst="rect">
            <a:avLst/>
          </a:prstGeom>
        </p:spPr>
      </p:pic>
      <p:pic>
        <p:nvPicPr>
          <p:cNvPr id="3" name="object 3"/>
          <p:cNvPicPr/>
          <p:nvPr/>
        </p:nvPicPr>
        <p:blipFill>
          <a:blip r:embed="rId3" cstate="print"/>
          <a:stretch>
            <a:fillRect/>
          </a:stretch>
        </p:blipFill>
        <p:spPr>
          <a:xfrm>
            <a:off x="6348882" y="1062990"/>
            <a:ext cx="4921098" cy="512064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7F89FB-00FE-9616-EEA0-A412804AD657}"/>
              </a:ext>
            </a:extLst>
          </p:cNvPr>
          <p:cNvPicPr>
            <a:picLocks noChangeAspect="1"/>
          </p:cNvPicPr>
          <p:nvPr/>
        </p:nvPicPr>
        <p:blipFill>
          <a:blip r:embed="rId2"/>
          <a:stretch>
            <a:fillRect/>
          </a:stretch>
        </p:blipFill>
        <p:spPr>
          <a:xfrm>
            <a:off x="534779" y="217004"/>
            <a:ext cx="4580559" cy="6432274"/>
          </a:xfrm>
          <a:prstGeom prst="rect">
            <a:avLst/>
          </a:prstGeom>
        </p:spPr>
      </p:pic>
      <p:pic>
        <p:nvPicPr>
          <p:cNvPr id="6" name="Picture 5">
            <a:extLst>
              <a:ext uri="{FF2B5EF4-FFF2-40B4-BE49-F238E27FC236}">
                <a16:creationId xmlns:a16="http://schemas.microsoft.com/office/drawing/2014/main" id="{51DF96D6-2F36-42A8-CF51-246FC1ADD37A}"/>
              </a:ext>
            </a:extLst>
          </p:cNvPr>
          <p:cNvPicPr>
            <a:picLocks noChangeAspect="1"/>
          </p:cNvPicPr>
          <p:nvPr/>
        </p:nvPicPr>
        <p:blipFill>
          <a:blip r:embed="rId3"/>
          <a:stretch>
            <a:fillRect/>
          </a:stretch>
        </p:blipFill>
        <p:spPr>
          <a:xfrm>
            <a:off x="5267327" y="384313"/>
            <a:ext cx="3618674" cy="4591878"/>
          </a:xfrm>
          <a:prstGeom prst="rect">
            <a:avLst/>
          </a:prstGeom>
        </p:spPr>
      </p:pic>
      <p:pic>
        <p:nvPicPr>
          <p:cNvPr id="7" name="Picture 6">
            <a:extLst>
              <a:ext uri="{FF2B5EF4-FFF2-40B4-BE49-F238E27FC236}">
                <a16:creationId xmlns:a16="http://schemas.microsoft.com/office/drawing/2014/main" id="{B62F6CDC-DFAF-5659-0B33-838EB87D8855}"/>
              </a:ext>
            </a:extLst>
          </p:cNvPr>
          <p:cNvPicPr>
            <a:picLocks noChangeAspect="1"/>
          </p:cNvPicPr>
          <p:nvPr/>
        </p:nvPicPr>
        <p:blipFill>
          <a:blip r:embed="rId4"/>
          <a:stretch>
            <a:fillRect/>
          </a:stretch>
        </p:blipFill>
        <p:spPr>
          <a:xfrm>
            <a:off x="9037990" y="1850886"/>
            <a:ext cx="2517906" cy="4508251"/>
          </a:xfrm>
          <a:prstGeom prst="rect">
            <a:avLst/>
          </a:prstGeom>
        </p:spPr>
      </p:pic>
    </p:spTree>
    <p:extLst>
      <p:ext uri="{BB962C8B-B14F-4D97-AF65-F5344CB8AC3E}">
        <p14:creationId xmlns:p14="http://schemas.microsoft.com/office/powerpoint/2010/main" val="720822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6BE58C-94DF-3E5E-EF0F-106B9A32D926}"/>
              </a:ext>
            </a:extLst>
          </p:cNvPr>
          <p:cNvPicPr>
            <a:picLocks noChangeAspect="1"/>
          </p:cNvPicPr>
          <p:nvPr/>
        </p:nvPicPr>
        <p:blipFill>
          <a:blip r:embed="rId2"/>
          <a:stretch>
            <a:fillRect/>
          </a:stretch>
        </p:blipFill>
        <p:spPr>
          <a:xfrm>
            <a:off x="94984" y="405593"/>
            <a:ext cx="6199800" cy="6154236"/>
          </a:xfrm>
          <a:prstGeom prst="rect">
            <a:avLst/>
          </a:prstGeom>
        </p:spPr>
      </p:pic>
      <p:pic>
        <p:nvPicPr>
          <p:cNvPr id="6" name="Picture 5">
            <a:extLst>
              <a:ext uri="{FF2B5EF4-FFF2-40B4-BE49-F238E27FC236}">
                <a16:creationId xmlns:a16="http://schemas.microsoft.com/office/drawing/2014/main" id="{66F0455F-0D00-D0E2-8323-2CCBFA420D0F}"/>
              </a:ext>
            </a:extLst>
          </p:cNvPr>
          <p:cNvPicPr>
            <a:picLocks noChangeAspect="1"/>
          </p:cNvPicPr>
          <p:nvPr/>
        </p:nvPicPr>
        <p:blipFill>
          <a:blip r:embed="rId3"/>
          <a:stretch>
            <a:fillRect/>
          </a:stretch>
        </p:blipFill>
        <p:spPr>
          <a:xfrm>
            <a:off x="5782365" y="298171"/>
            <a:ext cx="6312772" cy="2445029"/>
          </a:xfrm>
          <a:prstGeom prst="rect">
            <a:avLst/>
          </a:prstGeom>
        </p:spPr>
      </p:pic>
    </p:spTree>
    <p:extLst>
      <p:ext uri="{BB962C8B-B14F-4D97-AF65-F5344CB8AC3E}">
        <p14:creationId xmlns:p14="http://schemas.microsoft.com/office/powerpoint/2010/main" val="4010493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761311-76B8-2F87-9D39-059E4481DED5}"/>
              </a:ext>
            </a:extLst>
          </p:cNvPr>
          <p:cNvPicPr>
            <a:picLocks noChangeAspect="1"/>
          </p:cNvPicPr>
          <p:nvPr/>
        </p:nvPicPr>
        <p:blipFill>
          <a:blip r:embed="rId2"/>
          <a:stretch>
            <a:fillRect/>
          </a:stretch>
        </p:blipFill>
        <p:spPr>
          <a:xfrm>
            <a:off x="4083562" y="635252"/>
            <a:ext cx="3547345" cy="4963684"/>
          </a:xfrm>
          <a:prstGeom prst="rect">
            <a:avLst/>
          </a:prstGeom>
        </p:spPr>
      </p:pic>
      <p:pic>
        <p:nvPicPr>
          <p:cNvPr id="6" name="Picture 5">
            <a:extLst>
              <a:ext uri="{FF2B5EF4-FFF2-40B4-BE49-F238E27FC236}">
                <a16:creationId xmlns:a16="http://schemas.microsoft.com/office/drawing/2014/main" id="{D4EA7959-24C4-8E4E-2E02-4931E3214F60}"/>
              </a:ext>
            </a:extLst>
          </p:cNvPr>
          <p:cNvPicPr>
            <a:picLocks noChangeAspect="1"/>
          </p:cNvPicPr>
          <p:nvPr/>
        </p:nvPicPr>
        <p:blipFill>
          <a:blip r:embed="rId3"/>
          <a:stretch>
            <a:fillRect/>
          </a:stretch>
        </p:blipFill>
        <p:spPr>
          <a:xfrm>
            <a:off x="7630907" y="635251"/>
            <a:ext cx="3500035" cy="5048437"/>
          </a:xfrm>
          <a:prstGeom prst="rect">
            <a:avLst/>
          </a:prstGeom>
        </p:spPr>
      </p:pic>
      <p:pic>
        <p:nvPicPr>
          <p:cNvPr id="7" name="Picture 6">
            <a:extLst>
              <a:ext uri="{FF2B5EF4-FFF2-40B4-BE49-F238E27FC236}">
                <a16:creationId xmlns:a16="http://schemas.microsoft.com/office/drawing/2014/main" id="{616F287B-D980-1C5E-995D-4EC22E1B60B4}"/>
              </a:ext>
            </a:extLst>
          </p:cNvPr>
          <p:cNvPicPr>
            <a:picLocks noChangeAspect="1"/>
          </p:cNvPicPr>
          <p:nvPr/>
        </p:nvPicPr>
        <p:blipFill>
          <a:blip r:embed="rId4"/>
          <a:stretch>
            <a:fillRect/>
          </a:stretch>
        </p:blipFill>
        <p:spPr>
          <a:xfrm>
            <a:off x="478729" y="635251"/>
            <a:ext cx="3500035" cy="4963685"/>
          </a:xfrm>
          <a:prstGeom prst="rect">
            <a:avLst/>
          </a:prstGeom>
        </p:spPr>
      </p:pic>
      <p:sp>
        <p:nvSpPr>
          <p:cNvPr id="8" name="TextBox 7">
            <a:extLst>
              <a:ext uri="{FF2B5EF4-FFF2-40B4-BE49-F238E27FC236}">
                <a16:creationId xmlns:a16="http://schemas.microsoft.com/office/drawing/2014/main" id="{C4F473DC-CEFD-C99B-7B28-F4C1660B3804}"/>
              </a:ext>
            </a:extLst>
          </p:cNvPr>
          <p:cNvSpPr txBox="1"/>
          <p:nvPr/>
        </p:nvSpPr>
        <p:spPr>
          <a:xfrm>
            <a:off x="1439016" y="5521182"/>
            <a:ext cx="1120140" cy="369332"/>
          </a:xfrm>
          <a:prstGeom prst="rect">
            <a:avLst/>
          </a:prstGeom>
          <a:noFill/>
        </p:spPr>
        <p:txBody>
          <a:bodyPr wrap="square" rtlCol="0">
            <a:spAutoFit/>
          </a:bodyPr>
          <a:lstStyle/>
          <a:p>
            <a:r>
              <a:rPr lang="en-US" b="1" dirty="0"/>
              <a:t>2016</a:t>
            </a:r>
          </a:p>
        </p:txBody>
      </p:sp>
      <p:sp>
        <p:nvSpPr>
          <p:cNvPr id="9" name="TextBox 8">
            <a:extLst>
              <a:ext uri="{FF2B5EF4-FFF2-40B4-BE49-F238E27FC236}">
                <a16:creationId xmlns:a16="http://schemas.microsoft.com/office/drawing/2014/main" id="{EC647E56-80F6-279B-FC33-829D9B894168}"/>
              </a:ext>
            </a:extLst>
          </p:cNvPr>
          <p:cNvSpPr txBox="1"/>
          <p:nvPr/>
        </p:nvSpPr>
        <p:spPr>
          <a:xfrm>
            <a:off x="9237146" y="5598936"/>
            <a:ext cx="697627" cy="369332"/>
          </a:xfrm>
          <a:prstGeom prst="rect">
            <a:avLst/>
          </a:prstGeom>
          <a:noFill/>
        </p:spPr>
        <p:txBody>
          <a:bodyPr wrap="none" rtlCol="0">
            <a:spAutoFit/>
          </a:bodyPr>
          <a:lstStyle/>
          <a:p>
            <a:r>
              <a:rPr lang="en-US" b="1" dirty="0"/>
              <a:t>2021</a:t>
            </a:r>
          </a:p>
        </p:txBody>
      </p:sp>
      <p:sp>
        <p:nvSpPr>
          <p:cNvPr id="10" name="TextBox 9">
            <a:extLst>
              <a:ext uri="{FF2B5EF4-FFF2-40B4-BE49-F238E27FC236}">
                <a16:creationId xmlns:a16="http://schemas.microsoft.com/office/drawing/2014/main" id="{1B21B4E8-B945-B0F0-5C53-55A464147C63}"/>
              </a:ext>
            </a:extLst>
          </p:cNvPr>
          <p:cNvSpPr txBox="1"/>
          <p:nvPr/>
        </p:nvSpPr>
        <p:spPr>
          <a:xfrm>
            <a:off x="5398373" y="5521182"/>
            <a:ext cx="697627" cy="369332"/>
          </a:xfrm>
          <a:prstGeom prst="rect">
            <a:avLst/>
          </a:prstGeom>
          <a:noFill/>
        </p:spPr>
        <p:txBody>
          <a:bodyPr wrap="none" rtlCol="0">
            <a:spAutoFit/>
          </a:bodyPr>
          <a:lstStyle/>
          <a:p>
            <a:r>
              <a:rPr lang="en-US" b="1" dirty="0"/>
              <a:t>2019</a:t>
            </a:r>
          </a:p>
        </p:txBody>
      </p:sp>
    </p:spTree>
    <p:extLst>
      <p:ext uri="{BB962C8B-B14F-4D97-AF65-F5344CB8AC3E}">
        <p14:creationId xmlns:p14="http://schemas.microsoft.com/office/powerpoint/2010/main" val="1965788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89832B-03F9-CFBE-08C5-DC1F3D4644A9}"/>
              </a:ext>
            </a:extLst>
          </p:cNvPr>
          <p:cNvPicPr>
            <a:picLocks noChangeAspect="1"/>
          </p:cNvPicPr>
          <p:nvPr/>
        </p:nvPicPr>
        <p:blipFill>
          <a:blip r:embed="rId2"/>
          <a:stretch>
            <a:fillRect/>
          </a:stretch>
        </p:blipFill>
        <p:spPr>
          <a:xfrm>
            <a:off x="2583180" y="1495702"/>
            <a:ext cx="8265414" cy="4599883"/>
          </a:xfrm>
          <a:prstGeom prst="rect">
            <a:avLst/>
          </a:prstGeom>
        </p:spPr>
      </p:pic>
      <p:sp>
        <p:nvSpPr>
          <p:cNvPr id="3" name="Text Placeholder 2">
            <a:extLst>
              <a:ext uri="{FF2B5EF4-FFF2-40B4-BE49-F238E27FC236}">
                <a16:creationId xmlns:a16="http://schemas.microsoft.com/office/drawing/2014/main" id="{16DF80F4-6A7E-AA8E-B955-68CA7808020C}"/>
              </a:ext>
            </a:extLst>
          </p:cNvPr>
          <p:cNvSpPr>
            <a:spLocks noGrp="1"/>
          </p:cNvSpPr>
          <p:nvPr>
            <p:ph type="body" sz="quarter" idx="11"/>
          </p:nvPr>
        </p:nvSpPr>
        <p:spPr/>
        <p:txBody>
          <a:bodyPr/>
          <a:lstStyle/>
          <a:p>
            <a:r>
              <a:rPr lang="en-US" dirty="0"/>
              <a:t>Blind spots in services – do we have the right data </a:t>
            </a:r>
          </a:p>
        </p:txBody>
      </p:sp>
    </p:spTree>
    <p:extLst>
      <p:ext uri="{BB962C8B-B14F-4D97-AF65-F5344CB8AC3E}">
        <p14:creationId xmlns:p14="http://schemas.microsoft.com/office/powerpoint/2010/main" val="15019729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721FDF-3FAA-48C5-6C28-4687BC143ACB}"/>
              </a:ext>
            </a:extLst>
          </p:cNvPr>
          <p:cNvSpPr>
            <a:spLocks noGrp="1"/>
          </p:cNvSpPr>
          <p:nvPr>
            <p:ph type="body" sz="quarter" idx="13"/>
          </p:nvPr>
        </p:nvSpPr>
        <p:spPr/>
        <p:txBody>
          <a:bodyPr>
            <a:normAutofit/>
          </a:bodyPr>
          <a:lstStyle/>
          <a:p>
            <a:endParaRPr lang="en-US" dirty="0"/>
          </a:p>
          <a:p>
            <a:pPr marL="285750" indent="-285750">
              <a:buFont typeface="Wingdings" pitchFamily="2" charset="2"/>
              <a:buChar char="Ø"/>
            </a:pPr>
            <a:r>
              <a:rPr lang="en-US" sz="2200" dirty="0"/>
              <a:t>We do not have any substantial population health data on people with learning disabilities using services in Northern Ireland</a:t>
            </a:r>
          </a:p>
          <a:p>
            <a:pPr marL="285750" indent="-285750">
              <a:buFont typeface="Wingdings" pitchFamily="2" charset="2"/>
              <a:buChar char="Ø"/>
            </a:pPr>
            <a:endParaRPr lang="en-US" sz="2200" dirty="0"/>
          </a:p>
          <a:p>
            <a:pPr marL="285750" indent="-285750">
              <a:buFont typeface="Wingdings" pitchFamily="2" charset="2"/>
              <a:buChar char="Ø"/>
            </a:pPr>
            <a:r>
              <a:rPr lang="en-US" sz="2200" dirty="0"/>
              <a:t>We have activity data from some services – but not outcome data</a:t>
            </a:r>
          </a:p>
          <a:p>
            <a:pPr marL="285750" indent="-285750">
              <a:buFont typeface="Wingdings" pitchFamily="2" charset="2"/>
              <a:buChar char="Ø"/>
            </a:pPr>
            <a:endParaRPr lang="en-US" sz="2200" dirty="0"/>
          </a:p>
          <a:p>
            <a:pPr marL="285750" indent="-285750">
              <a:buFont typeface="Wingdings" pitchFamily="2" charset="2"/>
              <a:buChar char="Ø"/>
            </a:pPr>
            <a:r>
              <a:rPr lang="en-US" sz="2200" dirty="0"/>
              <a:t>We do not know how many people with learning disabilities use general hospital services, when or why</a:t>
            </a:r>
          </a:p>
          <a:p>
            <a:pPr marL="285750" indent="-285750">
              <a:buFont typeface="Wingdings" pitchFamily="2" charset="2"/>
              <a:buChar char="Ø"/>
            </a:pPr>
            <a:endParaRPr lang="en-US" sz="2200" dirty="0"/>
          </a:p>
          <a:p>
            <a:pPr marL="285750" indent="-285750">
              <a:buFont typeface="Wingdings" pitchFamily="2" charset="2"/>
              <a:buChar char="Ø"/>
            </a:pPr>
            <a:r>
              <a:rPr lang="en-US" sz="2200" dirty="0"/>
              <a:t>We have repeated recommendations (GAIN 2010; RQIA 2014; RQIA 2018) to appoint Acute Liaison Nurse, but only one HSCT have any Acute Liaison Nurses</a:t>
            </a:r>
          </a:p>
          <a:p>
            <a:endParaRPr lang="en-US" dirty="0"/>
          </a:p>
        </p:txBody>
      </p:sp>
      <p:sp>
        <p:nvSpPr>
          <p:cNvPr id="3" name="Title 2">
            <a:extLst>
              <a:ext uri="{FF2B5EF4-FFF2-40B4-BE49-F238E27FC236}">
                <a16:creationId xmlns:a16="http://schemas.microsoft.com/office/drawing/2014/main" id="{7CD8A535-1210-4C33-63B6-5E0DC13677E6}"/>
              </a:ext>
            </a:extLst>
          </p:cNvPr>
          <p:cNvSpPr>
            <a:spLocks noGrp="1"/>
          </p:cNvSpPr>
          <p:nvPr>
            <p:ph type="title"/>
          </p:nvPr>
        </p:nvSpPr>
        <p:spPr>
          <a:xfrm>
            <a:off x="539076" y="569814"/>
            <a:ext cx="8170584" cy="847505"/>
          </a:xfrm>
        </p:spPr>
        <p:txBody>
          <a:bodyPr>
            <a:normAutofit/>
          </a:bodyPr>
          <a:lstStyle/>
          <a:p>
            <a:r>
              <a:rPr lang="en-US" dirty="0"/>
              <a:t>Some examples of blind spots…</a:t>
            </a:r>
          </a:p>
        </p:txBody>
      </p:sp>
    </p:spTree>
    <p:extLst>
      <p:ext uri="{BB962C8B-B14F-4D97-AF65-F5344CB8AC3E}">
        <p14:creationId xmlns:p14="http://schemas.microsoft.com/office/powerpoint/2010/main" val="2012434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399911-0C22-FC22-440F-957E1042AA82}"/>
              </a:ext>
            </a:extLst>
          </p:cNvPr>
          <p:cNvSpPr>
            <a:spLocks noGrp="1"/>
          </p:cNvSpPr>
          <p:nvPr>
            <p:ph type="body" sz="quarter" idx="13"/>
          </p:nvPr>
        </p:nvSpPr>
        <p:spPr/>
        <p:txBody>
          <a:bodyPr/>
          <a:lstStyle/>
          <a:p>
            <a:pPr marL="285750" indent="-285750">
              <a:buFont typeface="Wingdings" pitchFamily="2" charset="2"/>
              <a:buChar char="Ø"/>
            </a:pPr>
            <a:r>
              <a:rPr lang="en-US" sz="2200" dirty="0"/>
              <a:t>We have repeated recommendations to plan transition for young people to adult services from 14yrs of age, but still do not do this effectively</a:t>
            </a:r>
          </a:p>
          <a:p>
            <a:pPr marL="285750" indent="-285750">
              <a:buFont typeface="Wingdings" pitchFamily="2" charset="2"/>
              <a:buChar char="Ø"/>
            </a:pPr>
            <a:endParaRPr lang="en-US" sz="2200" dirty="0"/>
          </a:p>
          <a:p>
            <a:pPr marL="285750" indent="-285750">
              <a:buFont typeface="Wingdings" pitchFamily="2" charset="2"/>
              <a:buChar char="Ø"/>
            </a:pPr>
            <a:r>
              <a:rPr lang="en-US" sz="2200" dirty="0"/>
              <a:t>We have evidence of the failure to use HSCT Adverse incident processes to escalate poor care</a:t>
            </a:r>
          </a:p>
          <a:p>
            <a:pPr marL="285750" indent="-285750">
              <a:buFont typeface="Wingdings" pitchFamily="2" charset="2"/>
              <a:buChar char="Ø"/>
            </a:pPr>
            <a:endParaRPr lang="en-US" sz="2200" dirty="0"/>
          </a:p>
          <a:p>
            <a:pPr marL="285750" indent="-285750">
              <a:buFont typeface="Wingdings" pitchFamily="2" charset="2"/>
              <a:buChar char="Ø"/>
            </a:pPr>
            <a:r>
              <a:rPr lang="en-US" sz="2200" dirty="0"/>
              <a:t>We do not seem to be able to interrogate Severe Adverse Incident data focused on people with learning disabilities – across services</a:t>
            </a:r>
          </a:p>
          <a:p>
            <a:pPr marL="285750" indent="-285750">
              <a:buFont typeface="Wingdings" pitchFamily="2" charset="2"/>
              <a:buChar char="Ø"/>
            </a:pPr>
            <a:endParaRPr lang="en-US" sz="2200" dirty="0"/>
          </a:p>
          <a:p>
            <a:pPr marL="285750" indent="-285750">
              <a:buFont typeface="Wingdings" pitchFamily="2" charset="2"/>
              <a:buChar char="Ø"/>
            </a:pPr>
            <a:r>
              <a:rPr lang="en-US" sz="2200" dirty="0"/>
              <a:t>We have several NIPSO reports evidencing poor practice</a:t>
            </a:r>
          </a:p>
          <a:p>
            <a:endParaRPr lang="en-US" dirty="0"/>
          </a:p>
        </p:txBody>
      </p:sp>
      <p:sp>
        <p:nvSpPr>
          <p:cNvPr id="3" name="Title 2">
            <a:extLst>
              <a:ext uri="{FF2B5EF4-FFF2-40B4-BE49-F238E27FC236}">
                <a16:creationId xmlns:a16="http://schemas.microsoft.com/office/drawing/2014/main" id="{56380681-51C3-5249-9C25-96A3BFB7A181}"/>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4003214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841B43-7425-F7B6-9F48-254A342D01AF}"/>
              </a:ext>
            </a:extLst>
          </p:cNvPr>
          <p:cNvPicPr>
            <a:picLocks noChangeAspect="1"/>
          </p:cNvPicPr>
          <p:nvPr/>
        </p:nvPicPr>
        <p:blipFill>
          <a:blip r:embed="rId2"/>
          <a:stretch>
            <a:fillRect/>
          </a:stretch>
        </p:blipFill>
        <p:spPr>
          <a:xfrm>
            <a:off x="1866507" y="1656141"/>
            <a:ext cx="8173039" cy="4700210"/>
          </a:xfrm>
          <a:prstGeom prst="rect">
            <a:avLst/>
          </a:prstGeom>
        </p:spPr>
      </p:pic>
      <p:sp>
        <p:nvSpPr>
          <p:cNvPr id="3" name="Title 2">
            <a:extLst>
              <a:ext uri="{FF2B5EF4-FFF2-40B4-BE49-F238E27FC236}">
                <a16:creationId xmlns:a16="http://schemas.microsoft.com/office/drawing/2014/main" id="{63A80071-7D56-E813-1C50-C1EFD9A13716}"/>
              </a:ext>
            </a:extLst>
          </p:cNvPr>
          <p:cNvSpPr>
            <a:spLocks noGrp="1"/>
          </p:cNvSpPr>
          <p:nvPr>
            <p:ph type="title"/>
          </p:nvPr>
        </p:nvSpPr>
        <p:spPr/>
        <p:txBody>
          <a:bodyPr/>
          <a:lstStyle/>
          <a:p>
            <a:r>
              <a:rPr lang="en-GB" dirty="0"/>
              <a:t>Thoughts on moving forward</a:t>
            </a:r>
          </a:p>
        </p:txBody>
      </p:sp>
    </p:spTree>
    <p:extLst>
      <p:ext uri="{BB962C8B-B14F-4D97-AF65-F5344CB8AC3E}">
        <p14:creationId xmlns:p14="http://schemas.microsoft.com/office/powerpoint/2010/main" val="11569584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DCA1A-CA88-12C8-9CB1-D458DCDF8EC0}"/>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15F48279-5474-8309-4212-8BF1DCCAFDF9}"/>
              </a:ext>
            </a:extLst>
          </p:cNvPr>
          <p:cNvGrpSpPr/>
          <p:nvPr/>
        </p:nvGrpSpPr>
        <p:grpSpPr>
          <a:xfrm>
            <a:off x="563080" y="1580028"/>
            <a:ext cx="10905065" cy="2090207"/>
            <a:chOff x="643467" y="2383896"/>
            <a:chExt cx="10905065" cy="2090207"/>
          </a:xfrm>
        </p:grpSpPr>
        <p:pic>
          <p:nvPicPr>
            <p:cNvPr id="6" name="Picture 5" descr="A group of people walking in a park&#10;&#10;Description automatically generated with low confidence">
              <a:extLst>
                <a:ext uri="{FF2B5EF4-FFF2-40B4-BE49-F238E27FC236}">
                  <a16:creationId xmlns:a16="http://schemas.microsoft.com/office/drawing/2014/main" id="{DAB31888-FB00-6F3D-15C6-22A6129AC793}"/>
                </a:ext>
              </a:extLst>
            </p:cNvPr>
            <p:cNvPicPr/>
            <p:nvPr/>
          </p:nvPicPr>
          <p:blipFill>
            <a:blip r:embed="rId2"/>
            <a:stretch>
              <a:fillRect/>
            </a:stretch>
          </p:blipFill>
          <p:spPr>
            <a:xfrm>
              <a:off x="643467" y="2383896"/>
              <a:ext cx="5291666" cy="2090207"/>
            </a:xfrm>
            <a:prstGeom prst="rect">
              <a:avLst/>
            </a:prstGeom>
            <a:noFill/>
          </p:spPr>
        </p:pic>
        <p:pic>
          <p:nvPicPr>
            <p:cNvPr id="5" name="Picture 4" descr="A blue text on a black background&#10;&#10;Description automatically generated with low confidence">
              <a:extLst>
                <a:ext uri="{FF2B5EF4-FFF2-40B4-BE49-F238E27FC236}">
                  <a16:creationId xmlns:a16="http://schemas.microsoft.com/office/drawing/2014/main" id="{565D6CF3-B66C-0028-0586-811316BFA4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6865" y="2602178"/>
              <a:ext cx="5291667" cy="1653643"/>
            </a:xfrm>
            <a:prstGeom prst="rect">
              <a:avLst/>
            </a:prstGeom>
          </p:spPr>
        </p:pic>
      </p:grpSp>
      <p:sp>
        <p:nvSpPr>
          <p:cNvPr id="7" name="TextBox 6">
            <a:extLst>
              <a:ext uri="{FF2B5EF4-FFF2-40B4-BE49-F238E27FC236}">
                <a16:creationId xmlns:a16="http://schemas.microsoft.com/office/drawing/2014/main" id="{31976F6E-A8C5-C781-EC66-00F529114EEF}"/>
              </a:ext>
            </a:extLst>
          </p:cNvPr>
          <p:cNvSpPr txBox="1"/>
          <p:nvPr/>
        </p:nvSpPr>
        <p:spPr>
          <a:xfrm>
            <a:off x="897413" y="4175325"/>
            <a:ext cx="1055813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91BA"/>
                </a:solidFill>
                <a:effectLst/>
                <a:uLnTx/>
                <a:uFillTx/>
                <a:latin typeface="Bahnschrift" panose="020B0502040204020203" pitchFamily="34" charset="0"/>
                <a:ea typeface="+mn-ea"/>
                <a:cs typeface="+mn-cs"/>
              </a:rPr>
              <a:t>Q&amp;A and Discussion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rgbClr val="0091BA"/>
                </a:solidFill>
                <a:latin typeface="Bahnschrift" panose="020B0502040204020203" pitchFamily="34" charset="0"/>
              </a:rPr>
              <a:t>Facilitator – Dr </a:t>
            </a:r>
            <a:r>
              <a:rPr lang="en-US" sz="5400" b="1">
                <a:solidFill>
                  <a:srgbClr val="0091BA"/>
                </a:solidFill>
                <a:latin typeface="Bahnschrift" panose="020B0502040204020203" pitchFamily="34" charset="0"/>
              </a:rPr>
              <a:t>Helga Sneddon</a:t>
            </a:r>
            <a:endParaRPr kumimoji="0" lang="en-US" sz="4400" b="1" i="0" u="none" strike="noStrike" kern="1200" cap="none" spc="0" normalizeH="0" baseline="0" noProof="0" dirty="0">
              <a:ln>
                <a:noFill/>
              </a:ln>
              <a:solidFill>
                <a:srgbClr val="0091BA"/>
              </a:solidFill>
              <a:effectLst/>
              <a:uLnTx/>
              <a:uFillTx/>
              <a:latin typeface="Bahnschrift" panose="020B0502040204020203" pitchFamily="34" charset="0"/>
              <a:ea typeface="+mn-ea"/>
              <a:cs typeface="+mn-cs"/>
            </a:endParaRPr>
          </a:p>
        </p:txBody>
      </p:sp>
    </p:spTree>
    <p:extLst>
      <p:ext uri="{BB962C8B-B14F-4D97-AF65-F5344CB8AC3E}">
        <p14:creationId xmlns:p14="http://schemas.microsoft.com/office/powerpoint/2010/main" val="2567858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50585-EA99-5BA6-88D7-2438B5D7AB3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0896013-2909-EE4B-5A79-3398B35E7AA2}"/>
              </a:ext>
            </a:extLst>
          </p:cNvPr>
          <p:cNvSpPr>
            <a:spLocks noGrp="1" noChangeArrowheads="1"/>
          </p:cNvSpPr>
          <p:nvPr>
            <p:ph type="title"/>
          </p:nvPr>
        </p:nvSpPr>
        <p:spPr>
          <a:xfrm>
            <a:off x="1893888" y="1052736"/>
            <a:ext cx="8404225" cy="457200"/>
          </a:xfrm>
        </p:spPr>
        <p:txBody>
          <a:bodyPr>
            <a:noAutofit/>
          </a:bodyPr>
          <a:lstStyle/>
          <a:p>
            <a:pPr algn="l"/>
            <a:r>
              <a:rPr lang="en-US" sz="2800" b="1" dirty="0">
                <a:solidFill>
                  <a:srgbClr val="6C2C91"/>
                </a:solidFill>
                <a:latin typeface="Arial" pitchFamily="34" charset="0"/>
                <a:cs typeface="Arial" pitchFamily="34" charset="0"/>
              </a:rPr>
              <a:t>About the Professional Standards Authority</a:t>
            </a:r>
          </a:p>
        </p:txBody>
      </p:sp>
      <p:sp>
        <p:nvSpPr>
          <p:cNvPr id="5" name="TextBox 4">
            <a:extLst>
              <a:ext uri="{FF2B5EF4-FFF2-40B4-BE49-F238E27FC236}">
                <a16:creationId xmlns:a16="http://schemas.microsoft.com/office/drawing/2014/main" id="{44C8BEB8-0A24-3C36-C1AA-C6F5F9E3343C}"/>
              </a:ext>
            </a:extLst>
          </p:cNvPr>
          <p:cNvSpPr txBox="1"/>
          <p:nvPr/>
        </p:nvSpPr>
        <p:spPr>
          <a:xfrm>
            <a:off x="1524000" y="1700808"/>
            <a:ext cx="8404226" cy="5693866"/>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ts val="0"/>
              </a:spcBef>
              <a:spcAft>
                <a:spcPts val="0"/>
              </a:spcAft>
              <a:buClr>
                <a:srgbClr val="6C2C91"/>
              </a:buClr>
              <a:buSzPct val="150000"/>
              <a:buFont typeface="Arial" panose="020B0604020202020204" pitchFamily="34" charset="0"/>
              <a:buChar char="•"/>
              <a:tabLst/>
              <a:defRPr/>
            </a:pPr>
            <a:r>
              <a:rPr kumimoji="0" lang="en-GB" sz="2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Oversees the work of 10 regulators of health and care professionals</a:t>
            </a:r>
          </a:p>
          <a:p>
            <a:pPr marL="1371600" marR="0" lvl="2" indent="-457200" algn="l" defTabSz="914400" rtl="0" eaLnBrk="1" fontAlgn="auto" latinLnBrk="0" hangingPunct="1">
              <a:lnSpc>
                <a:spcPct val="100000"/>
              </a:lnSpc>
              <a:spcBef>
                <a:spcPts val="0"/>
              </a:spcBef>
              <a:spcAft>
                <a:spcPts val="0"/>
              </a:spcAft>
              <a:buClr>
                <a:srgbClr val="6C2C91"/>
              </a:buClr>
              <a:buSzPct val="150000"/>
              <a:buFont typeface="Courier New" panose="02070309020205020404" pitchFamily="49" charset="0"/>
              <a:buChar char="o"/>
              <a:tabLst/>
              <a:defRPr/>
            </a:pPr>
            <a:r>
              <a:rPr kumimoji="0" lang="en-GB" sz="2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Fitness to practise appeals</a:t>
            </a:r>
          </a:p>
          <a:p>
            <a:pPr marL="1371600" marR="0" lvl="2" indent="-457200" algn="l" defTabSz="914400" rtl="0" eaLnBrk="1" fontAlgn="auto" latinLnBrk="0" hangingPunct="1">
              <a:lnSpc>
                <a:spcPct val="100000"/>
              </a:lnSpc>
              <a:spcBef>
                <a:spcPts val="0"/>
              </a:spcBef>
              <a:spcAft>
                <a:spcPts val="0"/>
              </a:spcAft>
              <a:buClr>
                <a:srgbClr val="6C2C91"/>
              </a:buClr>
              <a:buSzPct val="150000"/>
              <a:buFont typeface="Courier New" panose="02070309020205020404" pitchFamily="49" charset="0"/>
              <a:buChar char="o"/>
              <a:tabLst/>
              <a:defRPr/>
            </a:pPr>
            <a:r>
              <a:rPr kumimoji="0" lang="en-GB" sz="2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Performance review</a:t>
            </a:r>
          </a:p>
          <a:p>
            <a:pPr marL="914400" marR="0" lvl="1" indent="-457200" algn="l" defTabSz="914400" rtl="0" eaLnBrk="1" fontAlgn="auto" latinLnBrk="0" hangingPunct="1">
              <a:lnSpc>
                <a:spcPct val="100000"/>
              </a:lnSpc>
              <a:spcBef>
                <a:spcPts val="0"/>
              </a:spcBef>
              <a:spcAft>
                <a:spcPts val="0"/>
              </a:spcAft>
              <a:buClr>
                <a:srgbClr val="6C2C91"/>
              </a:buClr>
              <a:buSzPct val="150000"/>
              <a:buFont typeface="Arial" panose="020B0604020202020204" pitchFamily="34" charset="0"/>
              <a:buChar char="•"/>
              <a:tabLst/>
              <a:defRPr/>
            </a:pPr>
            <a:r>
              <a:rPr kumimoji="0" lang="en-GB" sz="2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Accredited Registers programme for non-statutorily regulated practitioners </a:t>
            </a:r>
          </a:p>
          <a:p>
            <a:pPr marL="914400" marR="0" lvl="1" indent="-457200" algn="l" defTabSz="914400" rtl="0" eaLnBrk="1" fontAlgn="auto" latinLnBrk="0" hangingPunct="1">
              <a:lnSpc>
                <a:spcPct val="100000"/>
              </a:lnSpc>
              <a:spcBef>
                <a:spcPts val="0"/>
              </a:spcBef>
              <a:spcAft>
                <a:spcPts val="0"/>
              </a:spcAft>
              <a:buClr>
                <a:srgbClr val="6C2C91"/>
              </a:buClr>
              <a:buSzPct val="150000"/>
              <a:buFont typeface="Arial" panose="020B0604020202020204" pitchFamily="34" charset="0"/>
              <a:buChar char="•"/>
              <a:tabLst/>
              <a:defRPr/>
            </a:pPr>
            <a:r>
              <a:rPr kumimoji="0" lang="en-GB" sz="2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Policy advice and guidance </a:t>
            </a:r>
          </a:p>
          <a:p>
            <a:pPr marL="914400" marR="0" lvl="1" indent="-457200" algn="l" defTabSz="914400" rtl="0" eaLnBrk="1" fontAlgn="auto" latinLnBrk="0" hangingPunct="1">
              <a:lnSpc>
                <a:spcPct val="100000"/>
              </a:lnSpc>
              <a:spcBef>
                <a:spcPts val="0"/>
              </a:spcBef>
              <a:spcAft>
                <a:spcPts val="0"/>
              </a:spcAft>
              <a:buClr>
                <a:srgbClr val="6C2C91"/>
              </a:buClr>
              <a:buSzPct val="150000"/>
              <a:buFont typeface="Arial" panose="020B0604020202020204" pitchFamily="34" charset="0"/>
              <a:buChar char="•"/>
              <a:tabLst/>
              <a:defRPr/>
            </a:pPr>
            <a:r>
              <a:rPr kumimoji="0" lang="en-GB" sz="2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Research</a:t>
            </a:r>
          </a:p>
          <a:p>
            <a:pPr marL="1371600" marR="0" lvl="2" indent="-457200" algn="l" defTabSz="914400" rtl="0" eaLnBrk="1" fontAlgn="auto" latinLnBrk="0" hangingPunct="1">
              <a:lnSpc>
                <a:spcPct val="100000"/>
              </a:lnSpc>
              <a:spcBef>
                <a:spcPts val="0"/>
              </a:spcBef>
              <a:spcAft>
                <a:spcPts val="0"/>
              </a:spcAft>
              <a:buClr>
                <a:srgbClr val="6C2C91"/>
              </a:buClr>
              <a:buSzPct val="150000"/>
              <a:buFont typeface="Courier New" panose="02070309020205020404" pitchFamily="49" charset="0"/>
              <a:buChar char="o"/>
              <a:tabLst/>
              <a:defRPr/>
            </a:pPr>
            <a:r>
              <a:rPr kumimoji="0" lang="en-GB" sz="2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Literature reviews </a:t>
            </a:r>
          </a:p>
          <a:p>
            <a:pPr marL="1371600" marR="0" lvl="2" indent="-457200" algn="l" defTabSz="914400" rtl="0" eaLnBrk="1" fontAlgn="auto" latinLnBrk="0" hangingPunct="1">
              <a:lnSpc>
                <a:spcPct val="100000"/>
              </a:lnSpc>
              <a:spcBef>
                <a:spcPts val="0"/>
              </a:spcBef>
              <a:spcAft>
                <a:spcPts val="0"/>
              </a:spcAft>
              <a:buClr>
                <a:srgbClr val="6C2C91"/>
              </a:buClr>
              <a:buSzPct val="150000"/>
              <a:buFont typeface="Courier New" panose="02070309020205020404" pitchFamily="49" charset="0"/>
              <a:buChar char="o"/>
              <a:tabLst/>
              <a:defRPr/>
            </a:pPr>
            <a:r>
              <a:rPr kumimoji="0" lang="en-GB" sz="2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Qualitative research</a:t>
            </a:r>
          </a:p>
          <a:p>
            <a:pPr marL="457200" marR="0" lvl="0" indent="-457200" algn="l" defTabSz="914400" rtl="0" eaLnBrk="1" fontAlgn="auto" latinLnBrk="0" hangingPunct="1">
              <a:lnSpc>
                <a:spcPct val="100000"/>
              </a:lnSpc>
              <a:spcBef>
                <a:spcPts val="0"/>
              </a:spcBef>
              <a:spcAft>
                <a:spcPts val="0"/>
              </a:spcAft>
              <a:buClr>
                <a:srgbClr val="6C2C91"/>
              </a:buClr>
              <a:buSzPct val="150000"/>
              <a:buFont typeface="Arial" panose="020B0604020202020204" pitchFamily="34" charset="0"/>
              <a:buChar char="•"/>
              <a:tabLst/>
              <a:defRPr/>
            </a:pPr>
            <a:endParaRPr kumimoji="0" lang="en-GB" sz="2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914400" marR="0" lvl="1" indent="-457200" algn="l" defTabSz="914400" rtl="0" eaLnBrk="1" fontAlgn="auto" latinLnBrk="0" hangingPunct="1">
              <a:lnSpc>
                <a:spcPct val="100000"/>
              </a:lnSpc>
              <a:spcBef>
                <a:spcPts val="0"/>
              </a:spcBef>
              <a:spcAft>
                <a:spcPts val="0"/>
              </a:spcAft>
              <a:buClr>
                <a:srgbClr val="6C2C91"/>
              </a:buClr>
              <a:buSzPct val="150000"/>
              <a:buFont typeface="Arial" panose="020B0604020202020204" pitchFamily="34" charset="0"/>
              <a:buChar char="•"/>
              <a:tabLst/>
              <a:defRPr/>
            </a:pPr>
            <a:endParaRPr kumimoji="0" lang="en-GB" sz="2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914400" marR="0" lvl="1" indent="-457200" algn="l" defTabSz="914400" rtl="0" eaLnBrk="1" fontAlgn="auto" latinLnBrk="0" hangingPunct="1">
              <a:lnSpc>
                <a:spcPct val="100000"/>
              </a:lnSpc>
              <a:spcBef>
                <a:spcPts val="0"/>
              </a:spcBef>
              <a:spcAft>
                <a:spcPts val="0"/>
              </a:spcAft>
              <a:buClr>
                <a:srgbClr val="6C2C91"/>
              </a:buClr>
              <a:buSzPct val="150000"/>
              <a:buFont typeface="Arial" panose="020B0604020202020204" pitchFamily="34" charset="0"/>
              <a:buChar char="•"/>
              <a:tabLst/>
              <a:defRPr/>
            </a:pPr>
            <a:endParaRPr kumimoji="0" lang="en-GB" sz="2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914400" marR="0" lvl="1" indent="-457200" algn="l" defTabSz="914400" rtl="0" eaLnBrk="1" fontAlgn="auto" latinLnBrk="0" hangingPunct="1">
              <a:lnSpc>
                <a:spcPct val="100000"/>
              </a:lnSpc>
              <a:spcBef>
                <a:spcPts val="0"/>
              </a:spcBef>
              <a:spcAft>
                <a:spcPts val="0"/>
              </a:spcAft>
              <a:buClr>
                <a:srgbClr val="6C2C91"/>
              </a:buClr>
              <a:buSzPct val="100000"/>
              <a:buFont typeface="Arial" panose="020B0604020202020204" pitchFamily="34" charset="0"/>
              <a:buChar char="•"/>
              <a:tabLst/>
              <a:defRPr/>
            </a:pPr>
            <a:endParaRPr kumimoji="0" lang="en-GB" sz="2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483682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F2C56-E9E8-FE12-6C0C-FAC6FF2046FE}"/>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0ADF637A-0541-13FA-1578-2A63C29DA23A}"/>
              </a:ext>
            </a:extLst>
          </p:cNvPr>
          <p:cNvSpPr>
            <a:spLocks noGrp="1"/>
          </p:cNvSpPr>
          <p:nvPr>
            <p:ph type="subTitle" idx="1"/>
          </p:nvPr>
        </p:nvSpPr>
        <p:spPr/>
        <p:txBody>
          <a:bodyPr/>
          <a:lstStyle/>
          <a:p>
            <a:endParaRPr lang="en-US"/>
          </a:p>
        </p:txBody>
      </p:sp>
      <p:pic>
        <p:nvPicPr>
          <p:cNvPr id="5" name="Picture 4" descr="A person holding a sign&#10;&#10;Description automatically generated">
            <a:extLst>
              <a:ext uri="{FF2B5EF4-FFF2-40B4-BE49-F238E27FC236}">
                <a16:creationId xmlns:a16="http://schemas.microsoft.com/office/drawing/2014/main" id="{96FACEBB-BFB1-4A2F-7B36-4279D4051B1D}"/>
              </a:ext>
            </a:extLst>
          </p:cNvPr>
          <p:cNvPicPr>
            <a:picLocks noChangeAspect="1"/>
          </p:cNvPicPr>
          <p:nvPr/>
        </p:nvPicPr>
        <p:blipFill>
          <a:blip r:embed="rId2"/>
          <a:stretch>
            <a:fillRect/>
          </a:stretch>
        </p:blipFill>
        <p:spPr>
          <a:xfrm>
            <a:off x="0" y="709"/>
            <a:ext cx="12192000" cy="6856580"/>
          </a:xfrm>
          <a:prstGeom prst="rect">
            <a:avLst/>
          </a:prstGeom>
        </p:spPr>
      </p:pic>
    </p:spTree>
    <p:extLst>
      <p:ext uri="{BB962C8B-B14F-4D97-AF65-F5344CB8AC3E}">
        <p14:creationId xmlns:p14="http://schemas.microsoft.com/office/powerpoint/2010/main" val="17158145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qr code and instructions&#10;&#10;Description automatically generated">
            <a:extLst>
              <a:ext uri="{FF2B5EF4-FFF2-40B4-BE49-F238E27FC236}">
                <a16:creationId xmlns:a16="http://schemas.microsoft.com/office/drawing/2014/main" id="{DA2B37C6-DF56-8A2B-B76C-3C87693C9BCF}"/>
              </a:ext>
            </a:extLst>
          </p:cNvPr>
          <p:cNvPicPr>
            <a:picLocks noGrp="1" noChangeAspect="1"/>
          </p:cNvPicPr>
          <p:nvPr>
            <p:ph idx="1"/>
          </p:nvPr>
        </p:nvPicPr>
        <p:blipFill>
          <a:blip r:embed="rId2"/>
          <a:stretch>
            <a:fillRect/>
          </a:stretch>
        </p:blipFill>
        <p:spPr>
          <a:xfrm>
            <a:off x="1318146" y="803897"/>
            <a:ext cx="9361611" cy="5250206"/>
          </a:xfrm>
        </p:spPr>
      </p:pic>
    </p:spTree>
    <p:extLst>
      <p:ext uri="{BB962C8B-B14F-4D97-AF65-F5344CB8AC3E}">
        <p14:creationId xmlns:p14="http://schemas.microsoft.com/office/powerpoint/2010/main" val="2410584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0A3DD-25EE-D02D-9854-799553266C3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18BC8E0-EFBB-2273-1D51-F8CCD4203078}"/>
              </a:ext>
            </a:extLst>
          </p:cNvPr>
          <p:cNvSpPr>
            <a:spLocks noGrp="1" noChangeArrowheads="1"/>
          </p:cNvSpPr>
          <p:nvPr>
            <p:ph type="title"/>
          </p:nvPr>
        </p:nvSpPr>
        <p:spPr>
          <a:xfrm>
            <a:off x="1893888" y="1124744"/>
            <a:ext cx="8404225" cy="457200"/>
          </a:xfrm>
        </p:spPr>
        <p:txBody>
          <a:bodyPr>
            <a:noAutofit/>
          </a:bodyPr>
          <a:lstStyle/>
          <a:p>
            <a:pPr algn="l"/>
            <a:r>
              <a:rPr lang="en-US" sz="2800" b="1" i="1" dirty="0">
                <a:solidFill>
                  <a:srgbClr val="6C2C91"/>
                </a:solidFill>
                <a:latin typeface="Arial" pitchFamily="34" charset="0"/>
                <a:cs typeface="Arial" pitchFamily="34" charset="0"/>
              </a:rPr>
              <a:t>Safer care for all </a:t>
            </a:r>
            <a:r>
              <a:rPr lang="en-US" sz="2800" b="1" dirty="0">
                <a:solidFill>
                  <a:srgbClr val="6C2C91"/>
                </a:solidFill>
                <a:latin typeface="Arial" pitchFamily="34" charset="0"/>
                <a:cs typeface="Arial" pitchFamily="34" charset="0"/>
              </a:rPr>
              <a:t>– overview</a:t>
            </a:r>
          </a:p>
        </p:txBody>
      </p:sp>
      <p:sp>
        <p:nvSpPr>
          <p:cNvPr id="5" name="TextBox 4">
            <a:extLst>
              <a:ext uri="{FF2B5EF4-FFF2-40B4-BE49-F238E27FC236}">
                <a16:creationId xmlns:a16="http://schemas.microsoft.com/office/drawing/2014/main" id="{70490326-C1B0-FF75-800C-B558624F6B60}"/>
              </a:ext>
            </a:extLst>
          </p:cNvPr>
          <p:cNvSpPr txBox="1"/>
          <p:nvPr/>
        </p:nvSpPr>
        <p:spPr>
          <a:xfrm>
            <a:off x="1991544" y="1772816"/>
            <a:ext cx="4392489" cy="449353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6C2C91"/>
              </a:buClr>
              <a:buSzPct val="150000"/>
              <a:buFont typeface="Arial" panose="020B0604020202020204" pitchFamily="34" charset="0"/>
              <a:buChar char="•"/>
              <a:tabLst/>
              <a:defRPr/>
            </a:pPr>
            <a:r>
              <a:rPr kumimoji="0" lang="en-GB" sz="2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Four main themes:</a:t>
            </a:r>
          </a:p>
          <a:p>
            <a:pPr marL="342900" marR="0" lvl="0" indent="-342900" algn="l" defTabSz="914400" rtl="0" eaLnBrk="1" fontAlgn="auto" latinLnBrk="0" hangingPunct="1">
              <a:lnSpc>
                <a:spcPct val="100000"/>
              </a:lnSpc>
              <a:spcBef>
                <a:spcPts val="0"/>
              </a:spcBef>
              <a:spcAft>
                <a:spcPts val="0"/>
              </a:spcAft>
              <a:buClr>
                <a:srgbClr val="6C2C91"/>
              </a:buClr>
              <a:buSzPct val="150000"/>
              <a:buFont typeface="Arial" panose="020B0604020202020204" pitchFamily="34" charset="0"/>
              <a:buChar char="•"/>
              <a:tabLst/>
              <a:defRPr/>
            </a:pPr>
            <a:endParaRPr kumimoji="0" lang="en-GB" sz="2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914400" marR="0" lvl="1" indent="-457200" algn="l" defTabSz="914400" rtl="0" eaLnBrk="1" fontAlgn="auto" latinLnBrk="0" hangingPunct="1">
              <a:lnSpc>
                <a:spcPct val="100000"/>
              </a:lnSpc>
              <a:spcBef>
                <a:spcPts val="0"/>
              </a:spcBef>
              <a:spcAft>
                <a:spcPts val="0"/>
              </a:spcAft>
              <a:buClr>
                <a:srgbClr val="6C2C91"/>
              </a:buClr>
              <a:buSzPct val="150000"/>
              <a:buFont typeface="Wingdings" panose="05000000000000000000" pitchFamily="2" charset="2"/>
              <a:buChar char="Ø"/>
              <a:tabLst/>
              <a:defRPr/>
            </a:pPr>
            <a:r>
              <a:rPr kumimoji="0" lang="en-GB" sz="2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Tackling inequalities</a:t>
            </a:r>
          </a:p>
          <a:p>
            <a:pPr marL="914400" marR="0" lvl="1" indent="-457200" algn="l" defTabSz="914400" rtl="0" eaLnBrk="1" fontAlgn="auto" latinLnBrk="0" hangingPunct="1">
              <a:lnSpc>
                <a:spcPct val="100000"/>
              </a:lnSpc>
              <a:spcBef>
                <a:spcPts val="0"/>
              </a:spcBef>
              <a:spcAft>
                <a:spcPts val="0"/>
              </a:spcAft>
              <a:buClr>
                <a:srgbClr val="6C2C91"/>
              </a:buClr>
              <a:buSzPct val="150000"/>
              <a:buFont typeface="Wingdings" panose="05000000000000000000" pitchFamily="2" charset="2"/>
              <a:buChar char="Ø"/>
              <a:tabLst/>
              <a:defRPr/>
            </a:pPr>
            <a:r>
              <a:rPr kumimoji="0" lang="en-GB" sz="2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Regulating for new risks</a:t>
            </a:r>
          </a:p>
          <a:p>
            <a:pPr marL="914400" marR="0" lvl="1" indent="-457200" algn="l" defTabSz="914400" rtl="0" eaLnBrk="1" fontAlgn="auto" latinLnBrk="0" hangingPunct="1">
              <a:lnSpc>
                <a:spcPct val="100000"/>
              </a:lnSpc>
              <a:spcBef>
                <a:spcPts val="0"/>
              </a:spcBef>
              <a:spcAft>
                <a:spcPts val="0"/>
              </a:spcAft>
              <a:buClr>
                <a:srgbClr val="6C2C91"/>
              </a:buClr>
              <a:buSzPct val="150000"/>
              <a:buFont typeface="Wingdings" panose="05000000000000000000" pitchFamily="2" charset="2"/>
              <a:buChar char="Ø"/>
              <a:tabLst/>
              <a:defRPr/>
            </a:pPr>
            <a:r>
              <a:rPr kumimoji="0" lang="en-GB" sz="2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Facing up to the workforce crisis</a:t>
            </a:r>
          </a:p>
          <a:p>
            <a:pPr marL="914400" marR="0" lvl="1" indent="-457200" algn="l" defTabSz="914400" rtl="0" eaLnBrk="1" fontAlgn="auto" latinLnBrk="0" hangingPunct="1">
              <a:lnSpc>
                <a:spcPct val="100000"/>
              </a:lnSpc>
              <a:spcBef>
                <a:spcPts val="0"/>
              </a:spcBef>
              <a:spcAft>
                <a:spcPts val="0"/>
              </a:spcAft>
              <a:buClr>
                <a:srgbClr val="6C2C91"/>
              </a:buClr>
              <a:buSzPct val="150000"/>
              <a:buFont typeface="Wingdings" panose="05000000000000000000" pitchFamily="2" charset="2"/>
              <a:buChar char="Ø"/>
              <a:tabLst/>
              <a:defRPr/>
            </a:pPr>
            <a:r>
              <a:rPr kumimoji="0" lang="en-GB" sz="2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Accountability, fear and public safety</a:t>
            </a:r>
          </a:p>
          <a:p>
            <a:pPr marL="342900" marR="0" lvl="0" indent="-342900" algn="l" defTabSz="914400" rtl="0" eaLnBrk="1" fontAlgn="auto" latinLnBrk="0" hangingPunct="1">
              <a:lnSpc>
                <a:spcPct val="100000"/>
              </a:lnSpc>
              <a:spcBef>
                <a:spcPts val="0"/>
              </a:spcBef>
              <a:spcAft>
                <a:spcPts val="0"/>
              </a:spcAft>
              <a:buClr>
                <a:srgbClr val="6C2C91"/>
              </a:buClr>
              <a:buSzPct val="150000"/>
              <a:buFont typeface="Arial" panose="020B0604020202020204" pitchFamily="34" charset="0"/>
              <a:buChar char="•"/>
              <a:tabLst/>
              <a:defRPr/>
            </a:pPr>
            <a:endParaRPr kumimoji="0" lang="en-GB" sz="2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457200" marR="0" lvl="1" indent="0" algn="l" defTabSz="914400" rtl="0" eaLnBrk="1" fontAlgn="auto" latinLnBrk="0" hangingPunct="1">
              <a:lnSpc>
                <a:spcPct val="100000"/>
              </a:lnSpc>
              <a:spcBef>
                <a:spcPts val="0"/>
              </a:spcBef>
              <a:spcAft>
                <a:spcPts val="0"/>
              </a:spcAft>
              <a:buClr>
                <a:srgbClr val="6C2C91"/>
              </a:buClr>
              <a:buSzPct val="100000"/>
              <a:buFontTx/>
              <a:buNone/>
              <a:tabLst/>
              <a:defRPr/>
            </a:pPr>
            <a:endParaRPr kumimoji="0" lang="en-GB" sz="2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2" name="Picture 1">
            <a:extLst>
              <a:ext uri="{FF2B5EF4-FFF2-40B4-BE49-F238E27FC236}">
                <a16:creationId xmlns:a16="http://schemas.microsoft.com/office/drawing/2014/main" id="{29639CC1-17F8-B0F6-9172-3AA000BEF1F0}"/>
              </a:ext>
            </a:extLst>
          </p:cNvPr>
          <p:cNvPicPr>
            <a:picLocks noChangeAspect="1"/>
          </p:cNvPicPr>
          <p:nvPr/>
        </p:nvPicPr>
        <p:blipFill>
          <a:blip r:embed="rId3"/>
          <a:stretch>
            <a:fillRect/>
          </a:stretch>
        </p:blipFill>
        <p:spPr>
          <a:xfrm>
            <a:off x="7134505" y="1663520"/>
            <a:ext cx="2823339" cy="3997728"/>
          </a:xfrm>
          <a:prstGeom prst="rect">
            <a:avLst/>
          </a:prstGeom>
        </p:spPr>
      </p:pic>
    </p:spTree>
    <p:extLst>
      <p:ext uri="{BB962C8B-B14F-4D97-AF65-F5344CB8AC3E}">
        <p14:creationId xmlns:p14="http://schemas.microsoft.com/office/powerpoint/2010/main" val="600302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6F1A1-9B12-E07A-62B9-F5FC0FC2D6DB}"/>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E04D0B1B-A8A0-AE6E-A3DD-605E53116F37}"/>
              </a:ext>
            </a:extLst>
          </p:cNvPr>
          <p:cNvPicPr>
            <a:picLocks noChangeAspect="1"/>
          </p:cNvPicPr>
          <p:nvPr/>
        </p:nvPicPr>
        <p:blipFill>
          <a:blip r:embed="rId3"/>
          <a:stretch>
            <a:fillRect/>
          </a:stretch>
        </p:blipFill>
        <p:spPr>
          <a:xfrm>
            <a:off x="5080245" y="1665097"/>
            <a:ext cx="2499291" cy="3574405"/>
          </a:xfrm>
          <a:prstGeom prst="rect">
            <a:avLst/>
          </a:prstGeom>
        </p:spPr>
      </p:pic>
      <p:sp>
        <p:nvSpPr>
          <p:cNvPr id="4" name="Rectangle 2">
            <a:extLst>
              <a:ext uri="{FF2B5EF4-FFF2-40B4-BE49-F238E27FC236}">
                <a16:creationId xmlns:a16="http://schemas.microsoft.com/office/drawing/2014/main" id="{191E2DEE-3AE0-5F97-70C9-F53037620287}"/>
              </a:ext>
            </a:extLst>
          </p:cNvPr>
          <p:cNvSpPr>
            <a:spLocks noGrp="1" noChangeArrowheads="1"/>
          </p:cNvSpPr>
          <p:nvPr>
            <p:ph type="title"/>
          </p:nvPr>
        </p:nvSpPr>
        <p:spPr>
          <a:xfrm>
            <a:off x="1882776" y="1171600"/>
            <a:ext cx="8404225" cy="457200"/>
          </a:xfrm>
        </p:spPr>
        <p:txBody>
          <a:bodyPr>
            <a:noAutofit/>
          </a:bodyPr>
          <a:lstStyle/>
          <a:p>
            <a:pPr algn="l"/>
            <a:r>
              <a:rPr lang="en-US" sz="2800" b="1" i="1">
                <a:solidFill>
                  <a:srgbClr val="6C2C91"/>
                </a:solidFill>
                <a:latin typeface="Arial" pitchFamily="34" charset="0"/>
                <a:cs typeface="Arial" pitchFamily="34" charset="0"/>
              </a:rPr>
              <a:t>Safer Care for all </a:t>
            </a:r>
            <a:r>
              <a:rPr lang="en-US" sz="2800" b="1">
                <a:solidFill>
                  <a:srgbClr val="6C2C91"/>
                </a:solidFill>
                <a:latin typeface="Arial" pitchFamily="34" charset="0"/>
                <a:cs typeface="Arial" pitchFamily="34" charset="0"/>
              </a:rPr>
              <a:t>– inquiries and inequalities </a:t>
            </a:r>
            <a:endParaRPr lang="en-US" sz="2800" b="1" dirty="0">
              <a:solidFill>
                <a:srgbClr val="6C2C91"/>
              </a:solidFill>
              <a:latin typeface="Arial" pitchFamily="34" charset="0"/>
              <a:cs typeface="Arial" pitchFamily="34" charset="0"/>
            </a:endParaRPr>
          </a:p>
        </p:txBody>
      </p:sp>
      <p:pic>
        <p:nvPicPr>
          <p:cNvPr id="12" name="Picture 11">
            <a:extLst>
              <a:ext uri="{FF2B5EF4-FFF2-40B4-BE49-F238E27FC236}">
                <a16:creationId xmlns:a16="http://schemas.microsoft.com/office/drawing/2014/main" id="{7283B9BA-38B4-1FA3-9A31-7E9AA0EE77C0}"/>
              </a:ext>
            </a:extLst>
          </p:cNvPr>
          <p:cNvPicPr>
            <a:picLocks noChangeAspect="1"/>
          </p:cNvPicPr>
          <p:nvPr/>
        </p:nvPicPr>
        <p:blipFill>
          <a:blip r:embed="rId4"/>
          <a:stretch>
            <a:fillRect/>
          </a:stretch>
        </p:blipFill>
        <p:spPr>
          <a:xfrm>
            <a:off x="7299233" y="1844825"/>
            <a:ext cx="3163362" cy="4495593"/>
          </a:xfrm>
          <a:prstGeom prst="rect">
            <a:avLst/>
          </a:prstGeom>
        </p:spPr>
      </p:pic>
      <p:pic>
        <p:nvPicPr>
          <p:cNvPr id="22" name="Picture 21">
            <a:extLst>
              <a:ext uri="{FF2B5EF4-FFF2-40B4-BE49-F238E27FC236}">
                <a16:creationId xmlns:a16="http://schemas.microsoft.com/office/drawing/2014/main" id="{3EDE0A8F-9190-4DAB-4AEB-5D53E5F52BCD}"/>
              </a:ext>
            </a:extLst>
          </p:cNvPr>
          <p:cNvPicPr>
            <a:picLocks noChangeAspect="1"/>
          </p:cNvPicPr>
          <p:nvPr/>
        </p:nvPicPr>
        <p:blipFill>
          <a:blip r:embed="rId5"/>
          <a:stretch>
            <a:fillRect/>
          </a:stretch>
        </p:blipFill>
        <p:spPr>
          <a:xfrm>
            <a:off x="2965719" y="3339374"/>
            <a:ext cx="2423370" cy="3467400"/>
          </a:xfrm>
          <a:prstGeom prst="rect">
            <a:avLst/>
          </a:prstGeom>
        </p:spPr>
      </p:pic>
      <p:pic>
        <p:nvPicPr>
          <p:cNvPr id="14" name="Picture 13">
            <a:extLst>
              <a:ext uri="{FF2B5EF4-FFF2-40B4-BE49-F238E27FC236}">
                <a16:creationId xmlns:a16="http://schemas.microsoft.com/office/drawing/2014/main" id="{31D901AE-43CB-71C5-9EFA-66E724AB5154}"/>
              </a:ext>
            </a:extLst>
          </p:cNvPr>
          <p:cNvPicPr>
            <a:picLocks noChangeAspect="1"/>
          </p:cNvPicPr>
          <p:nvPr/>
        </p:nvPicPr>
        <p:blipFill>
          <a:blip r:embed="rId6"/>
          <a:stretch>
            <a:fillRect/>
          </a:stretch>
        </p:blipFill>
        <p:spPr>
          <a:xfrm>
            <a:off x="5389090" y="3523436"/>
            <a:ext cx="4184027" cy="3099279"/>
          </a:xfrm>
          <a:prstGeom prst="rect">
            <a:avLst/>
          </a:prstGeom>
        </p:spPr>
      </p:pic>
      <p:pic>
        <p:nvPicPr>
          <p:cNvPr id="20" name="Picture 19">
            <a:extLst>
              <a:ext uri="{FF2B5EF4-FFF2-40B4-BE49-F238E27FC236}">
                <a16:creationId xmlns:a16="http://schemas.microsoft.com/office/drawing/2014/main" id="{B66C945F-4129-0E97-758B-C654E7B68AF1}"/>
              </a:ext>
            </a:extLst>
          </p:cNvPr>
          <p:cNvPicPr>
            <a:picLocks noChangeAspect="1"/>
          </p:cNvPicPr>
          <p:nvPr/>
        </p:nvPicPr>
        <p:blipFill>
          <a:blip r:embed="rId7"/>
          <a:stretch>
            <a:fillRect/>
          </a:stretch>
        </p:blipFill>
        <p:spPr>
          <a:xfrm>
            <a:off x="2022586" y="1594380"/>
            <a:ext cx="3420131" cy="3312269"/>
          </a:xfrm>
          <a:prstGeom prst="rect">
            <a:avLst/>
          </a:prstGeom>
        </p:spPr>
      </p:pic>
      <p:pic>
        <p:nvPicPr>
          <p:cNvPr id="24" name="Picture 23">
            <a:extLst>
              <a:ext uri="{FF2B5EF4-FFF2-40B4-BE49-F238E27FC236}">
                <a16:creationId xmlns:a16="http://schemas.microsoft.com/office/drawing/2014/main" id="{27AAAF7D-8F11-0DD6-F942-882679434338}"/>
              </a:ext>
            </a:extLst>
          </p:cNvPr>
          <p:cNvPicPr>
            <a:picLocks noChangeAspect="1"/>
          </p:cNvPicPr>
          <p:nvPr/>
        </p:nvPicPr>
        <p:blipFill>
          <a:blip r:embed="rId8"/>
          <a:stretch>
            <a:fillRect/>
          </a:stretch>
        </p:blipFill>
        <p:spPr>
          <a:xfrm>
            <a:off x="2022586" y="2142893"/>
            <a:ext cx="2384916" cy="3467400"/>
          </a:xfrm>
          <a:prstGeom prst="rect">
            <a:avLst/>
          </a:prstGeom>
        </p:spPr>
      </p:pic>
    </p:spTree>
    <p:extLst>
      <p:ext uri="{BB962C8B-B14F-4D97-AF65-F5344CB8AC3E}">
        <p14:creationId xmlns:p14="http://schemas.microsoft.com/office/powerpoint/2010/main" val="563487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0-#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0-#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0-#ppt_w/2"/>
                                          </p:val>
                                        </p:tav>
                                        <p:tav tm="100000">
                                          <p:val>
                                            <p:strVal val="#ppt_x"/>
                                          </p:val>
                                        </p:tav>
                                      </p:tavLst>
                                    </p:anim>
                                    <p:anim calcmode="lin" valueType="num">
                                      <p:cBhvr additive="base">
                                        <p:cTn id="38"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14E10-943D-6C17-F545-13BF3D2C542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FBE7936-64EE-5CB7-1DD9-31C10A55EC2C}"/>
              </a:ext>
            </a:extLst>
          </p:cNvPr>
          <p:cNvSpPr>
            <a:spLocks noGrp="1" noChangeArrowheads="1"/>
          </p:cNvSpPr>
          <p:nvPr>
            <p:ph type="title"/>
          </p:nvPr>
        </p:nvSpPr>
        <p:spPr>
          <a:xfrm>
            <a:off x="1882776" y="1171600"/>
            <a:ext cx="8404225" cy="457200"/>
          </a:xfrm>
        </p:spPr>
        <p:txBody>
          <a:bodyPr>
            <a:noAutofit/>
          </a:bodyPr>
          <a:lstStyle/>
          <a:p>
            <a:pPr algn="l"/>
            <a:r>
              <a:rPr lang="en-US" sz="2800" b="1">
                <a:solidFill>
                  <a:srgbClr val="6C2C91"/>
                </a:solidFill>
                <a:latin typeface="Arial" pitchFamily="34" charset="0"/>
                <a:cs typeface="Arial" pitchFamily="34" charset="0"/>
              </a:rPr>
              <a:t>Healthcare inequalities – the role of regulation </a:t>
            </a:r>
            <a:endParaRPr lang="en-US" sz="2800" b="1" dirty="0">
              <a:solidFill>
                <a:srgbClr val="6C2C91"/>
              </a:solidFill>
              <a:latin typeface="Arial" pitchFamily="34" charset="0"/>
              <a:cs typeface="Arial" pitchFamily="34" charset="0"/>
            </a:endParaRPr>
          </a:p>
        </p:txBody>
      </p:sp>
      <p:sp>
        <p:nvSpPr>
          <p:cNvPr id="3" name="TextBox 2">
            <a:extLst>
              <a:ext uri="{FF2B5EF4-FFF2-40B4-BE49-F238E27FC236}">
                <a16:creationId xmlns:a16="http://schemas.microsoft.com/office/drawing/2014/main" id="{5CA0C508-EE9D-B85F-624D-8A6200806F75}"/>
              </a:ext>
            </a:extLst>
          </p:cNvPr>
          <p:cNvSpPr txBox="1"/>
          <p:nvPr/>
        </p:nvSpPr>
        <p:spPr>
          <a:xfrm>
            <a:off x="1905000" y="2001416"/>
            <a:ext cx="8007424" cy="483209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6C2C91"/>
              </a:buClr>
              <a:buSzTx/>
              <a:buFont typeface="Wingdings" panose="05000000000000000000" pitchFamily="2" charset="2"/>
              <a:buChar char="v"/>
              <a:tabLst/>
              <a:defRPr/>
            </a:pPr>
            <a:r>
              <a:rPr kumimoji="0" lang="en-GB" sz="2800" b="0" i="0" u="none" strike="noStrike" kern="1200" cap="none" spc="0" normalizeH="0" baseline="0" noProof="0" dirty="0">
                <a:ln>
                  <a:noFill/>
                </a:ln>
                <a:solidFill>
                  <a:prstClr val="black"/>
                </a:solidFill>
                <a:effectLst/>
                <a:uLnTx/>
                <a:uFillTx/>
                <a:latin typeface="Arial"/>
                <a:ea typeface="+mn-ea"/>
                <a:cs typeface="+mn-cs"/>
              </a:rPr>
              <a:t>Education and training</a:t>
            </a:r>
          </a:p>
          <a:p>
            <a:pPr marL="457200" marR="0" lvl="0" indent="-457200" algn="l" defTabSz="914400" rtl="0" eaLnBrk="1" fontAlgn="auto" latinLnBrk="0" hangingPunct="1">
              <a:lnSpc>
                <a:spcPct val="100000"/>
              </a:lnSpc>
              <a:spcBef>
                <a:spcPts val="0"/>
              </a:spcBef>
              <a:spcAft>
                <a:spcPts val="0"/>
              </a:spcAft>
              <a:buClr>
                <a:srgbClr val="6C2C91"/>
              </a:buClr>
              <a:buSzTx/>
              <a:buFont typeface="Wingdings" panose="05000000000000000000" pitchFamily="2" charset="2"/>
              <a:buChar char="v"/>
              <a:tabLst/>
              <a:defRPr/>
            </a:pPr>
            <a:endParaRPr kumimoji="0" lang="en-GB" sz="2800" b="0" i="0" u="none" strike="noStrike" kern="1200" cap="none" spc="0" normalizeH="0" baseline="0" noProof="0" dirty="0">
              <a:ln>
                <a:noFill/>
              </a:ln>
              <a:solidFill>
                <a:prstClr val="black"/>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
                <a:srgbClr val="6C2C91"/>
              </a:buClr>
              <a:buSzTx/>
              <a:buFont typeface="Wingdings" panose="05000000000000000000" pitchFamily="2" charset="2"/>
              <a:buChar char="v"/>
              <a:tabLst/>
              <a:defRPr/>
            </a:pPr>
            <a:r>
              <a:rPr kumimoji="0" lang="en-GB" sz="2800" b="0" i="0" u="none" strike="noStrike" kern="1200" cap="none" spc="0" normalizeH="0" baseline="0" noProof="0" dirty="0">
                <a:ln>
                  <a:noFill/>
                </a:ln>
                <a:solidFill>
                  <a:prstClr val="black"/>
                </a:solidFill>
                <a:effectLst/>
                <a:uLnTx/>
                <a:uFillTx/>
                <a:latin typeface="Arial"/>
                <a:ea typeface="+mn-ea"/>
                <a:cs typeface="+mn-cs"/>
              </a:rPr>
              <a:t>CPD</a:t>
            </a:r>
          </a:p>
          <a:p>
            <a:pPr marL="457200" marR="0" lvl="0" indent="-457200" algn="l" defTabSz="914400" rtl="0" eaLnBrk="1" fontAlgn="auto" latinLnBrk="0" hangingPunct="1">
              <a:lnSpc>
                <a:spcPct val="100000"/>
              </a:lnSpc>
              <a:spcBef>
                <a:spcPts val="0"/>
              </a:spcBef>
              <a:spcAft>
                <a:spcPts val="0"/>
              </a:spcAft>
              <a:buClr>
                <a:srgbClr val="6C2C91"/>
              </a:buClr>
              <a:buSzTx/>
              <a:buFont typeface="Wingdings" panose="05000000000000000000" pitchFamily="2" charset="2"/>
              <a:buChar char="v"/>
              <a:tabLst/>
              <a:defRPr/>
            </a:pPr>
            <a:endParaRPr kumimoji="0" lang="en-GB" sz="2800" b="0" i="0" u="none" strike="noStrike" kern="1200" cap="none" spc="0" normalizeH="0" baseline="0" noProof="0" dirty="0">
              <a:ln>
                <a:noFill/>
              </a:ln>
              <a:solidFill>
                <a:prstClr val="black"/>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
                <a:srgbClr val="6C2C91"/>
              </a:buClr>
              <a:buSzTx/>
              <a:buFont typeface="Wingdings" panose="05000000000000000000" pitchFamily="2" charset="2"/>
              <a:buChar char="v"/>
              <a:tabLst/>
              <a:defRPr/>
            </a:pPr>
            <a:r>
              <a:rPr kumimoji="0" lang="en-GB" sz="2800" b="0" i="0" u="none" strike="noStrike" kern="1200" cap="none" spc="0" normalizeH="0" baseline="0" noProof="0" dirty="0">
                <a:ln>
                  <a:noFill/>
                </a:ln>
                <a:solidFill>
                  <a:prstClr val="black"/>
                </a:solidFill>
                <a:effectLst/>
                <a:uLnTx/>
                <a:uFillTx/>
                <a:latin typeface="Arial"/>
                <a:ea typeface="+mn-ea"/>
                <a:cs typeface="+mn-cs"/>
              </a:rPr>
              <a:t>Fitness to practise</a:t>
            </a:r>
          </a:p>
          <a:p>
            <a:pPr marL="457200" marR="0" lvl="0" indent="-457200" algn="l" defTabSz="914400" rtl="0" eaLnBrk="1" fontAlgn="auto" latinLnBrk="0" hangingPunct="1">
              <a:lnSpc>
                <a:spcPct val="100000"/>
              </a:lnSpc>
              <a:spcBef>
                <a:spcPts val="0"/>
              </a:spcBef>
              <a:spcAft>
                <a:spcPts val="0"/>
              </a:spcAft>
              <a:buClr>
                <a:srgbClr val="6C2C91"/>
              </a:buClr>
              <a:buSzTx/>
              <a:buFont typeface="Wingdings" panose="05000000000000000000" pitchFamily="2" charset="2"/>
              <a:buChar char="v"/>
              <a:tabLst/>
              <a:defRPr/>
            </a:pPr>
            <a:endParaRPr kumimoji="0" lang="en-GB" sz="2800" b="0" i="0" u="none" strike="noStrike" kern="1200" cap="none" spc="0" normalizeH="0" baseline="0" noProof="0" dirty="0">
              <a:ln>
                <a:noFill/>
              </a:ln>
              <a:solidFill>
                <a:prstClr val="black"/>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
                <a:srgbClr val="6C2C91"/>
              </a:buClr>
              <a:buSzTx/>
              <a:buFont typeface="Wingdings" panose="05000000000000000000" pitchFamily="2" charset="2"/>
              <a:buChar char="v"/>
              <a:tabLst/>
              <a:defRPr/>
            </a:pPr>
            <a:r>
              <a:rPr kumimoji="0" lang="en-GB" sz="2800" b="0" i="0" u="none" strike="noStrike" kern="1200" cap="none" spc="0" normalizeH="0" baseline="0" noProof="0" dirty="0">
                <a:ln>
                  <a:noFill/>
                </a:ln>
                <a:solidFill>
                  <a:prstClr val="black"/>
                </a:solidFill>
                <a:effectLst/>
                <a:uLnTx/>
                <a:uFillTx/>
                <a:latin typeface="Arial"/>
                <a:ea typeface="+mn-ea"/>
                <a:cs typeface="+mn-cs"/>
              </a:rPr>
              <a:t>Workplace culture</a:t>
            </a:r>
          </a:p>
          <a:p>
            <a:pPr marL="457200" marR="0" lvl="0" indent="-457200" algn="l" defTabSz="914400" rtl="0" eaLnBrk="1" fontAlgn="auto" latinLnBrk="0" hangingPunct="1">
              <a:lnSpc>
                <a:spcPct val="100000"/>
              </a:lnSpc>
              <a:spcBef>
                <a:spcPts val="0"/>
              </a:spcBef>
              <a:spcAft>
                <a:spcPts val="0"/>
              </a:spcAft>
              <a:buClr>
                <a:srgbClr val="6C2C91"/>
              </a:buClr>
              <a:buSzTx/>
              <a:buFont typeface="Wingdings" panose="05000000000000000000" pitchFamily="2" charset="2"/>
              <a:buChar char="v"/>
              <a:tabLst/>
              <a:defRPr/>
            </a:pPr>
            <a:endParaRPr kumimoji="0" lang="en-GB" sz="2800" b="0" i="0" u="none" strike="noStrike" kern="1200" cap="none" spc="0" normalizeH="0" baseline="0" noProof="0" dirty="0">
              <a:ln>
                <a:noFill/>
              </a:ln>
              <a:solidFill>
                <a:prstClr val="black"/>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
                <a:srgbClr val="6C2C91"/>
              </a:buClr>
              <a:buSzTx/>
              <a:buFont typeface="Wingdings" panose="05000000000000000000" pitchFamily="2" charset="2"/>
              <a:buChar char="v"/>
              <a:tabLst/>
              <a:defRPr/>
            </a:pPr>
            <a:r>
              <a:rPr kumimoji="0" lang="en-GB" sz="2800" b="0" i="0" u="none" strike="noStrike" kern="1200" cap="none" spc="0" normalizeH="0" baseline="0" noProof="0" dirty="0">
                <a:ln>
                  <a:noFill/>
                </a:ln>
                <a:solidFill>
                  <a:prstClr val="black"/>
                </a:solidFill>
                <a:effectLst/>
                <a:uLnTx/>
                <a:uFillTx/>
                <a:latin typeface="Arial"/>
                <a:ea typeface="+mn-ea"/>
                <a:cs typeface="+mn-cs"/>
              </a:rPr>
              <a:t>Responsibilities across a range of organisations</a:t>
            </a:r>
          </a:p>
          <a:p>
            <a:pPr marL="285750" marR="0" lvl="0" indent="-285750" algn="l" defTabSz="914400" rtl="0" eaLnBrk="1" fontAlgn="auto" latinLnBrk="0" hangingPunct="1">
              <a:lnSpc>
                <a:spcPct val="100000"/>
              </a:lnSpc>
              <a:spcBef>
                <a:spcPts val="0"/>
              </a:spcBef>
              <a:spcAft>
                <a:spcPts val="0"/>
              </a:spcAft>
              <a:buClr>
                <a:srgbClr val="6C2C91"/>
              </a:buClr>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58793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13017-25F4-1D49-C902-9569A774AF9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833CE71-6C97-3E41-4D21-C8C02B605D10}"/>
              </a:ext>
            </a:extLst>
          </p:cNvPr>
          <p:cNvSpPr>
            <a:spLocks noGrp="1" noChangeArrowheads="1"/>
          </p:cNvSpPr>
          <p:nvPr>
            <p:ph type="title"/>
          </p:nvPr>
        </p:nvSpPr>
        <p:spPr>
          <a:xfrm>
            <a:off x="1882776" y="1171600"/>
            <a:ext cx="8404225" cy="457200"/>
          </a:xfrm>
        </p:spPr>
        <p:txBody>
          <a:bodyPr>
            <a:noAutofit/>
          </a:bodyPr>
          <a:lstStyle/>
          <a:p>
            <a:pPr algn="l"/>
            <a:r>
              <a:rPr lang="en-US" sz="2800" b="1" dirty="0">
                <a:solidFill>
                  <a:srgbClr val="6C2C91"/>
                </a:solidFill>
                <a:latin typeface="Arial" pitchFamily="34" charset="0"/>
                <a:cs typeface="Arial" pitchFamily="34" charset="0"/>
              </a:rPr>
              <a:t>Complaints handling</a:t>
            </a:r>
          </a:p>
        </p:txBody>
      </p:sp>
      <p:sp>
        <p:nvSpPr>
          <p:cNvPr id="3" name="TextBox 2">
            <a:extLst>
              <a:ext uri="{FF2B5EF4-FFF2-40B4-BE49-F238E27FC236}">
                <a16:creationId xmlns:a16="http://schemas.microsoft.com/office/drawing/2014/main" id="{103DAA3F-8B47-1697-388A-5D0EB952D7D8}"/>
              </a:ext>
            </a:extLst>
          </p:cNvPr>
          <p:cNvSpPr txBox="1"/>
          <p:nvPr/>
        </p:nvSpPr>
        <p:spPr>
          <a:xfrm>
            <a:off x="1905000" y="2001417"/>
            <a:ext cx="8007424" cy="44012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6C2C91"/>
              </a:buClr>
              <a:buSzTx/>
              <a:buFont typeface="Wingdings" panose="05000000000000000000" pitchFamily="2" charset="2"/>
              <a:buChar char="v"/>
              <a:tabLst/>
              <a:defRPr/>
            </a:pPr>
            <a:r>
              <a:rPr kumimoji="0" lang="en-GB" sz="2800" b="0" i="0" u="none" strike="noStrike" kern="1200" cap="none" spc="0" normalizeH="0" baseline="0" noProof="0" dirty="0">
                <a:ln>
                  <a:noFill/>
                </a:ln>
                <a:solidFill>
                  <a:prstClr val="black"/>
                </a:solidFill>
                <a:effectLst/>
                <a:uLnTx/>
                <a:uFillTx/>
                <a:latin typeface="Arial"/>
                <a:ea typeface="+mn-ea"/>
                <a:cs typeface="+mn-cs"/>
              </a:rPr>
              <a:t>Data – do we know who is and isn’t complaining?</a:t>
            </a:r>
          </a:p>
          <a:p>
            <a:pPr marL="285750" marR="0" lvl="0" indent="-285750" algn="l" defTabSz="914400" rtl="0" eaLnBrk="1" fontAlgn="auto" latinLnBrk="0" hangingPunct="1">
              <a:lnSpc>
                <a:spcPct val="100000"/>
              </a:lnSpc>
              <a:spcBef>
                <a:spcPts val="0"/>
              </a:spcBef>
              <a:spcAft>
                <a:spcPts val="0"/>
              </a:spcAft>
              <a:buClr>
                <a:srgbClr val="6C2C91"/>
              </a:buClr>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
                <a:srgbClr val="6C2C91"/>
              </a:buClr>
              <a:buSzTx/>
              <a:buFont typeface="Wingdings" panose="05000000000000000000" pitchFamily="2" charset="2"/>
              <a:buChar char="v"/>
              <a:tabLst/>
              <a:defRPr/>
            </a:pPr>
            <a:r>
              <a:rPr kumimoji="0" lang="en-GB" sz="2800" b="0" i="0" u="none" strike="noStrike" kern="1200" cap="none" spc="0" normalizeH="0" baseline="0" noProof="0" dirty="0">
                <a:ln>
                  <a:noFill/>
                </a:ln>
                <a:solidFill>
                  <a:prstClr val="black"/>
                </a:solidFill>
                <a:effectLst/>
                <a:uLnTx/>
                <a:uFillTx/>
                <a:latin typeface="Arial"/>
                <a:ea typeface="+mn-ea"/>
                <a:cs typeface="+mn-cs"/>
              </a:rPr>
              <a:t>What are the barriers to complaining?</a:t>
            </a:r>
          </a:p>
          <a:p>
            <a:pPr marL="457200" marR="0" lvl="0" indent="-457200" algn="l" defTabSz="914400" rtl="0" eaLnBrk="1" fontAlgn="auto" latinLnBrk="0" hangingPunct="1">
              <a:lnSpc>
                <a:spcPct val="100000"/>
              </a:lnSpc>
              <a:spcBef>
                <a:spcPts val="0"/>
              </a:spcBef>
              <a:spcAft>
                <a:spcPts val="0"/>
              </a:spcAft>
              <a:buClr>
                <a:srgbClr val="6C2C91"/>
              </a:buClr>
              <a:buSzTx/>
              <a:buFont typeface="Wingdings" panose="05000000000000000000" pitchFamily="2" charset="2"/>
              <a:buChar char="v"/>
              <a:tabLst/>
              <a:defRPr/>
            </a:pPr>
            <a:endParaRPr kumimoji="0" lang="en-GB" sz="2800" b="0" i="0" u="none" strike="noStrike" kern="1200" cap="none" spc="0" normalizeH="0" baseline="0" noProof="0" dirty="0">
              <a:ln>
                <a:noFill/>
              </a:ln>
              <a:solidFill>
                <a:prstClr val="black"/>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
                <a:srgbClr val="6C2C91"/>
              </a:buClr>
              <a:buSzTx/>
              <a:buFont typeface="Wingdings" panose="05000000000000000000" pitchFamily="2" charset="2"/>
              <a:buChar char="v"/>
              <a:tabLst/>
              <a:defRPr/>
            </a:pPr>
            <a:r>
              <a:rPr kumimoji="0" lang="en-GB" sz="2800" b="0" i="0" u="none" strike="noStrike" kern="1200" cap="none" spc="0" normalizeH="0" baseline="0" noProof="0" dirty="0">
                <a:ln>
                  <a:noFill/>
                </a:ln>
                <a:solidFill>
                  <a:prstClr val="black"/>
                </a:solidFill>
                <a:effectLst/>
                <a:uLnTx/>
                <a:uFillTx/>
                <a:latin typeface="Arial"/>
                <a:ea typeface="+mn-ea"/>
                <a:cs typeface="+mn-cs"/>
              </a:rPr>
              <a:t>Lost opportunities for / delays to improvement?</a:t>
            </a:r>
          </a:p>
          <a:p>
            <a:pPr marL="457200" marR="0" lvl="0" indent="-457200" algn="l" defTabSz="914400" rtl="0" eaLnBrk="1" fontAlgn="auto" latinLnBrk="0" hangingPunct="1">
              <a:lnSpc>
                <a:spcPct val="100000"/>
              </a:lnSpc>
              <a:spcBef>
                <a:spcPts val="0"/>
              </a:spcBef>
              <a:spcAft>
                <a:spcPts val="0"/>
              </a:spcAft>
              <a:buClr>
                <a:srgbClr val="6C2C91"/>
              </a:buClr>
              <a:buSzTx/>
              <a:buFont typeface="Wingdings" panose="05000000000000000000" pitchFamily="2" charset="2"/>
              <a:buChar char="v"/>
              <a:tabLst/>
              <a:defRPr/>
            </a:pPr>
            <a:endParaRPr kumimoji="0" lang="en-GB" sz="2800" b="0" i="0" u="none" strike="noStrike" kern="1200" cap="none" spc="0" normalizeH="0" baseline="0" noProof="0" dirty="0">
              <a:ln>
                <a:noFill/>
              </a:ln>
              <a:solidFill>
                <a:prstClr val="black"/>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
                <a:srgbClr val="6C2C91"/>
              </a:buClr>
              <a:buSzTx/>
              <a:buFont typeface="Wingdings" panose="05000000000000000000" pitchFamily="2" charset="2"/>
              <a:buChar char="v"/>
              <a:tabLst/>
              <a:defRPr/>
            </a:pPr>
            <a:r>
              <a:rPr kumimoji="0" lang="en-GB" sz="2800" b="0" i="0" u="none" strike="noStrike" kern="1200" cap="none" spc="0" normalizeH="0" baseline="0" noProof="0" dirty="0">
                <a:ln>
                  <a:noFill/>
                </a:ln>
                <a:solidFill>
                  <a:prstClr val="black"/>
                </a:solidFill>
                <a:effectLst/>
                <a:uLnTx/>
                <a:uFillTx/>
                <a:latin typeface="Arial"/>
                <a:ea typeface="+mn-ea"/>
                <a:cs typeface="+mn-cs"/>
              </a:rPr>
              <a:t>Patient voice</a:t>
            </a:r>
          </a:p>
          <a:p>
            <a:pPr marL="285750" marR="0" lvl="0" indent="-285750" algn="l" defTabSz="914400" rtl="0" eaLnBrk="1" fontAlgn="auto" latinLnBrk="0" hangingPunct="1">
              <a:lnSpc>
                <a:spcPct val="100000"/>
              </a:lnSpc>
              <a:spcBef>
                <a:spcPts val="0"/>
              </a:spcBef>
              <a:spcAft>
                <a:spcPts val="0"/>
              </a:spcAft>
              <a:buClr>
                <a:srgbClr val="6C2C91"/>
              </a:buClr>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24114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A3F37-CCB7-5595-BB96-F57B1B89EC7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215D68F-9160-50F4-4B27-7055FF1AE4EE}"/>
              </a:ext>
            </a:extLst>
          </p:cNvPr>
          <p:cNvSpPr>
            <a:spLocks noGrp="1" noChangeArrowheads="1"/>
          </p:cNvSpPr>
          <p:nvPr>
            <p:ph type="title"/>
          </p:nvPr>
        </p:nvSpPr>
        <p:spPr>
          <a:xfrm>
            <a:off x="1882776" y="1171600"/>
            <a:ext cx="8404225" cy="457200"/>
          </a:xfrm>
        </p:spPr>
        <p:txBody>
          <a:bodyPr>
            <a:noAutofit/>
          </a:bodyPr>
          <a:lstStyle/>
          <a:p>
            <a:pPr algn="l"/>
            <a:r>
              <a:rPr lang="en-US" sz="2800" b="1" dirty="0">
                <a:solidFill>
                  <a:srgbClr val="6C2C91"/>
                </a:solidFill>
                <a:latin typeface="Arial" pitchFamily="34" charset="0"/>
                <a:cs typeface="Arial" pitchFamily="34" charset="0"/>
              </a:rPr>
              <a:t>Solutions?</a:t>
            </a:r>
          </a:p>
        </p:txBody>
      </p:sp>
      <p:sp>
        <p:nvSpPr>
          <p:cNvPr id="3" name="TextBox 2">
            <a:extLst>
              <a:ext uri="{FF2B5EF4-FFF2-40B4-BE49-F238E27FC236}">
                <a16:creationId xmlns:a16="http://schemas.microsoft.com/office/drawing/2014/main" id="{B8C50210-2949-E7FF-6543-CF9312B55875}"/>
              </a:ext>
            </a:extLst>
          </p:cNvPr>
          <p:cNvSpPr txBox="1"/>
          <p:nvPr/>
        </p:nvSpPr>
        <p:spPr>
          <a:xfrm>
            <a:off x="1905000" y="2001416"/>
            <a:ext cx="7647384" cy="397031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6C2C91"/>
              </a:buClr>
              <a:buSzTx/>
              <a:buFont typeface="Wingdings" panose="05000000000000000000" pitchFamily="2" charset="2"/>
              <a:buChar char="Ø"/>
              <a:tabLst/>
              <a:defRPr/>
            </a:pPr>
            <a:r>
              <a:rPr kumimoji="0" lang="en-GB" sz="2800" b="0" i="0" u="none" strike="noStrike" kern="1200" cap="none" spc="0" normalizeH="0" baseline="0" noProof="0" dirty="0">
                <a:ln>
                  <a:noFill/>
                </a:ln>
                <a:solidFill>
                  <a:prstClr val="black"/>
                </a:solidFill>
                <a:effectLst/>
                <a:uLnTx/>
                <a:uFillTx/>
                <a:latin typeface="Arial"/>
                <a:ea typeface="+mn-ea"/>
                <a:cs typeface="+mn-cs"/>
              </a:rPr>
              <a:t>Oversight of inquiries </a:t>
            </a:r>
          </a:p>
          <a:p>
            <a:pPr marL="457200" marR="0" lvl="0" indent="-457200" algn="l" defTabSz="914400" rtl="0" eaLnBrk="1" fontAlgn="auto" latinLnBrk="0" hangingPunct="1">
              <a:lnSpc>
                <a:spcPct val="100000"/>
              </a:lnSpc>
              <a:spcBef>
                <a:spcPts val="0"/>
              </a:spcBef>
              <a:spcAft>
                <a:spcPts val="0"/>
              </a:spcAft>
              <a:buClr>
                <a:srgbClr val="6C2C91"/>
              </a:buClr>
              <a:buSzTx/>
              <a:buFont typeface="Wingdings" panose="05000000000000000000" pitchFamily="2" charset="2"/>
              <a:buChar char="Ø"/>
              <a:tabLst/>
              <a:defRPr/>
            </a:pPr>
            <a:endParaRPr kumimoji="0" lang="en-GB" sz="2800" b="0" i="0" u="none" strike="noStrike" kern="1200" cap="none" spc="0" normalizeH="0" baseline="0" noProof="0" dirty="0">
              <a:ln>
                <a:noFill/>
              </a:ln>
              <a:solidFill>
                <a:prstClr val="black"/>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
                <a:srgbClr val="6C2C91"/>
              </a:buClr>
              <a:buSzTx/>
              <a:buFont typeface="Wingdings" panose="05000000000000000000" pitchFamily="2" charset="2"/>
              <a:buChar char="Ø"/>
              <a:tabLst/>
              <a:defRPr/>
            </a:pPr>
            <a:r>
              <a:rPr kumimoji="0" lang="en-GB" sz="2800" b="0" i="0" u="none" strike="noStrike" kern="1200" cap="none" spc="0" normalizeH="0" baseline="0" noProof="0" dirty="0">
                <a:ln>
                  <a:noFill/>
                </a:ln>
                <a:solidFill>
                  <a:prstClr val="black"/>
                </a:solidFill>
                <a:effectLst/>
                <a:uLnTx/>
                <a:uFillTx/>
                <a:latin typeface="Arial"/>
                <a:ea typeface="+mn-ea"/>
                <a:cs typeface="+mn-cs"/>
              </a:rPr>
              <a:t>Improving complaints data</a:t>
            </a:r>
          </a:p>
          <a:p>
            <a:pPr marL="457200" marR="0" lvl="0" indent="-457200" algn="l" defTabSz="914400" rtl="0" eaLnBrk="1" fontAlgn="auto" latinLnBrk="0" hangingPunct="1">
              <a:lnSpc>
                <a:spcPct val="100000"/>
              </a:lnSpc>
              <a:spcBef>
                <a:spcPts val="0"/>
              </a:spcBef>
              <a:spcAft>
                <a:spcPts val="0"/>
              </a:spcAft>
              <a:buClr>
                <a:srgbClr val="6C2C91"/>
              </a:buClr>
              <a:buSzTx/>
              <a:buFont typeface="Wingdings" panose="05000000000000000000" pitchFamily="2" charset="2"/>
              <a:buChar char="Ø"/>
              <a:tabLst/>
              <a:defRPr/>
            </a:pPr>
            <a:endParaRPr kumimoji="0" lang="en-GB" sz="2800" b="0" i="0" u="none" strike="noStrike" kern="1200" cap="none" spc="0" normalizeH="0" baseline="0" noProof="0" dirty="0">
              <a:ln>
                <a:noFill/>
              </a:ln>
              <a:solidFill>
                <a:prstClr val="black"/>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
                <a:srgbClr val="6C2C91"/>
              </a:buClr>
              <a:buSzTx/>
              <a:buFont typeface="Wingdings" panose="05000000000000000000" pitchFamily="2" charset="2"/>
              <a:buChar char="Ø"/>
              <a:tabLst/>
              <a:defRPr/>
            </a:pPr>
            <a:r>
              <a:rPr kumimoji="0" lang="en-GB" sz="2800" b="0" i="0" u="none" strike="noStrike" kern="1200" cap="none" spc="0" normalizeH="0" baseline="0" noProof="0" dirty="0">
                <a:ln>
                  <a:noFill/>
                </a:ln>
                <a:solidFill>
                  <a:prstClr val="black"/>
                </a:solidFill>
                <a:effectLst/>
                <a:uLnTx/>
                <a:uFillTx/>
                <a:latin typeface="Arial"/>
                <a:ea typeface="+mn-ea"/>
                <a:cs typeface="+mn-cs"/>
              </a:rPr>
              <a:t>Reducing barriers to complaints</a:t>
            </a:r>
          </a:p>
          <a:p>
            <a:pPr marL="457200" marR="0" lvl="0" indent="-457200" algn="l" defTabSz="914400" rtl="0" eaLnBrk="1" fontAlgn="auto" latinLnBrk="0" hangingPunct="1">
              <a:lnSpc>
                <a:spcPct val="100000"/>
              </a:lnSpc>
              <a:spcBef>
                <a:spcPts val="0"/>
              </a:spcBef>
              <a:spcAft>
                <a:spcPts val="0"/>
              </a:spcAft>
              <a:buClr>
                <a:srgbClr val="6C2C91"/>
              </a:buClr>
              <a:buSzTx/>
              <a:buFont typeface="Wingdings" panose="05000000000000000000" pitchFamily="2" charset="2"/>
              <a:buChar char="Ø"/>
              <a:tabLst/>
              <a:defRPr/>
            </a:pPr>
            <a:endParaRPr kumimoji="0" lang="en-GB" sz="2800" b="0" i="0" u="none" strike="noStrike" kern="1200" cap="none" spc="0" normalizeH="0" baseline="0" noProof="0" dirty="0">
              <a:ln>
                <a:noFill/>
              </a:ln>
              <a:solidFill>
                <a:prstClr val="black"/>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
                <a:srgbClr val="6C2C91"/>
              </a:buClr>
              <a:buSzTx/>
              <a:buFont typeface="Wingdings" panose="05000000000000000000" pitchFamily="2" charset="2"/>
              <a:buChar char="Ø"/>
              <a:tabLst/>
              <a:defRPr/>
            </a:pPr>
            <a:r>
              <a:rPr kumimoji="0" lang="en-GB" sz="2800" b="0" i="0" u="none" strike="noStrike" kern="1200" cap="none" spc="0" normalizeH="0" baseline="0" noProof="0" dirty="0">
                <a:ln>
                  <a:noFill/>
                </a:ln>
                <a:solidFill>
                  <a:prstClr val="black"/>
                </a:solidFill>
                <a:effectLst/>
                <a:uLnTx/>
                <a:uFillTx/>
                <a:latin typeface="Arial"/>
                <a:ea typeface="+mn-ea"/>
                <a:cs typeface="+mn-cs"/>
              </a:rPr>
              <a:t>Collaboration and learning from success</a:t>
            </a:r>
          </a:p>
          <a:p>
            <a:pPr marL="457200" marR="0" lvl="0" indent="-457200" algn="l" defTabSz="914400" rtl="0" eaLnBrk="1" fontAlgn="auto" latinLnBrk="0" hangingPunct="1">
              <a:lnSpc>
                <a:spcPct val="100000"/>
              </a:lnSpc>
              <a:spcBef>
                <a:spcPts val="0"/>
              </a:spcBef>
              <a:spcAft>
                <a:spcPts val="0"/>
              </a:spcAft>
              <a:buClr>
                <a:srgbClr val="6C2C91"/>
              </a:buClr>
              <a:buSzTx/>
              <a:buFont typeface="Wingdings" panose="05000000000000000000" pitchFamily="2" charset="2"/>
              <a:buChar char="Ø"/>
              <a:tabLst/>
              <a:defRPr/>
            </a:pPr>
            <a:endParaRPr kumimoji="0" lang="en-GB" sz="2800" b="0" i="0" u="none" strike="noStrike" kern="1200" cap="none" spc="0" normalizeH="0" baseline="0" noProof="0" dirty="0">
              <a:ln>
                <a:noFill/>
              </a:ln>
              <a:solidFill>
                <a:prstClr val="black"/>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
                <a:srgbClr val="6C2C91"/>
              </a:buClr>
              <a:buSzTx/>
              <a:buFont typeface="Wingdings" panose="05000000000000000000" pitchFamily="2" charset="2"/>
              <a:buChar char="Ø"/>
              <a:tabLst/>
              <a:defRPr/>
            </a:pPr>
            <a:r>
              <a:rPr kumimoji="0" lang="en-GB" sz="2800" b="0" i="0" u="none" strike="noStrike" kern="1200" cap="none" spc="0" normalizeH="0" baseline="0" noProof="0" dirty="0">
                <a:ln>
                  <a:noFill/>
                </a:ln>
                <a:solidFill>
                  <a:prstClr val="black"/>
                </a:solidFill>
                <a:effectLst/>
                <a:uLnTx/>
                <a:uFillTx/>
                <a:latin typeface="Arial"/>
                <a:ea typeface="+mn-ea"/>
                <a:cs typeface="+mn-cs"/>
              </a:rPr>
              <a:t>Whole system approach </a:t>
            </a:r>
          </a:p>
        </p:txBody>
      </p:sp>
    </p:spTree>
    <p:extLst>
      <p:ext uri="{BB962C8B-B14F-4D97-AF65-F5344CB8AC3E}">
        <p14:creationId xmlns:p14="http://schemas.microsoft.com/office/powerpoint/2010/main" val="78038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F5A06-4B8D-5C4C-649C-FBFD8944C80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5547970-7AC6-F058-16DD-D05570792C3B}"/>
              </a:ext>
            </a:extLst>
          </p:cNvPr>
          <p:cNvSpPr>
            <a:spLocks noGrp="1" noChangeArrowheads="1"/>
          </p:cNvSpPr>
          <p:nvPr>
            <p:ph type="title"/>
          </p:nvPr>
        </p:nvSpPr>
        <p:spPr>
          <a:xfrm>
            <a:off x="1882776" y="1171600"/>
            <a:ext cx="8404225" cy="457200"/>
          </a:xfrm>
        </p:spPr>
        <p:txBody>
          <a:bodyPr>
            <a:noAutofit/>
          </a:bodyPr>
          <a:lstStyle/>
          <a:p>
            <a:pPr algn="l"/>
            <a:r>
              <a:rPr lang="en-US" sz="2800" b="1" dirty="0">
                <a:solidFill>
                  <a:srgbClr val="6C2C91"/>
                </a:solidFill>
                <a:latin typeface="Arial" pitchFamily="34" charset="0"/>
                <a:cs typeface="Arial" pitchFamily="34" charset="0"/>
              </a:rPr>
              <a:t>Thank you</a:t>
            </a:r>
          </a:p>
        </p:txBody>
      </p:sp>
      <p:sp>
        <p:nvSpPr>
          <p:cNvPr id="3" name="TextBox 2">
            <a:extLst>
              <a:ext uri="{FF2B5EF4-FFF2-40B4-BE49-F238E27FC236}">
                <a16:creationId xmlns:a16="http://schemas.microsoft.com/office/drawing/2014/main" id="{F4EF59EA-DEDC-9F04-BD92-9B43BB61ACEE}"/>
              </a:ext>
            </a:extLst>
          </p:cNvPr>
          <p:cNvSpPr txBox="1"/>
          <p:nvPr/>
        </p:nvSpPr>
        <p:spPr>
          <a:xfrm>
            <a:off x="1905000" y="2001417"/>
            <a:ext cx="8151440"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6C2C91"/>
              </a:buClr>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Link:</a:t>
            </a:r>
          </a:p>
          <a:p>
            <a:pPr marL="0" marR="0" lvl="0" indent="0" algn="l" defTabSz="914400" rtl="0" eaLnBrk="1" fontAlgn="auto" latinLnBrk="0" hangingPunct="1">
              <a:lnSpc>
                <a:spcPct val="100000"/>
              </a:lnSpc>
              <a:spcBef>
                <a:spcPts val="0"/>
              </a:spcBef>
              <a:spcAft>
                <a:spcPts val="0"/>
              </a:spcAft>
              <a:buClr>
                <a:srgbClr val="6C2C91"/>
              </a:buClr>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hlinkClick r:id="rId3"/>
              </a:rPr>
              <a:t>Safer Care for All: https://www.professionalstandards.org.uk/docs/default-source/publications/thought-paper/safer-care-for-all-solutions-from-professional-regulation-and-beyond.pdf?sfvrsn=9364b20_7</a:t>
            </a:r>
            <a:r>
              <a:rPr kumimoji="0" lang="en-GB" sz="180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
                <a:srgbClr val="6C2C91"/>
              </a:buClr>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
                <a:srgbClr val="6C2C91"/>
              </a:buClr>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
                <a:srgbClr val="6C2C91"/>
              </a:buClr>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hlinkClick r:id="rId4"/>
              </a:rPr>
              <a:t>graham.mockler@professionalstandards.org.uk</a:t>
            </a:r>
            <a:r>
              <a:rPr kumimoji="0" lang="en-GB" sz="1800" b="0" i="0" u="none" strike="noStrike" kern="1200" cap="none" spc="0" normalizeH="0" baseline="0" noProof="0" dirty="0">
                <a:ln>
                  <a:noFill/>
                </a:ln>
                <a:solidFill>
                  <a:prstClr val="black"/>
                </a:solidFill>
                <a:effectLst/>
                <a:uLnTx/>
                <a:uFillTx/>
                <a:latin typeface="Arial"/>
                <a:ea typeface="+mn-ea"/>
                <a:cs typeface="+mn-cs"/>
              </a:rPr>
              <a:t> </a:t>
            </a:r>
          </a:p>
        </p:txBody>
      </p:sp>
    </p:spTree>
    <p:extLst>
      <p:ext uri="{BB962C8B-B14F-4D97-AF65-F5344CB8AC3E}">
        <p14:creationId xmlns:p14="http://schemas.microsoft.com/office/powerpoint/2010/main" val="7323715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rofessional Standards Authorit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40320 G Mockler NIPSO presentation" id="{CC194B2B-565D-4F43-86A0-B2AC21A4BFAA}" vid="{2F9EF616-01F9-42D2-A650-C3C31D258286}"/>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4B9BB5599999A4EAB9D3220858DB24A" ma:contentTypeVersion="15" ma:contentTypeDescription="Create a new document." ma:contentTypeScope="" ma:versionID="52b10f878c5ef143761b7d5c23ea8d71">
  <xsd:schema xmlns:xsd="http://www.w3.org/2001/XMLSchema" xmlns:xs="http://www.w3.org/2001/XMLSchema" xmlns:p="http://schemas.microsoft.com/office/2006/metadata/properties" xmlns:ns2="c9eb5930-15fc-4967-82f0-c230ed9a8ad2" xmlns:ns3="8760aa2c-01f6-4619-b801-a9237454c83c" targetNamespace="http://schemas.microsoft.com/office/2006/metadata/properties" ma:root="true" ma:fieldsID="23dc57614034eeb99eeabb9083ccd21c" ns2:_="" ns3:_="">
    <xsd:import namespace="c9eb5930-15fc-4967-82f0-c230ed9a8ad2"/>
    <xsd:import namespace="8760aa2c-01f6-4619-b801-a9237454c83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AutoKeyPoints" minOccurs="0"/>
                <xsd:element ref="ns3:MediaServiceKeyPoints" minOccurs="0"/>
                <xsd:element ref="ns3:MediaServiceDateTaken" minOccurs="0"/>
                <xsd:element ref="ns3:MediaServiceGenerationTime" minOccurs="0"/>
                <xsd:element ref="ns3:MediaServiceEventHashCode" minOccurs="0"/>
                <xsd:element ref="ns3:MediaServiceLocation" minOccurs="0"/>
                <xsd:element ref="ns3: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eb5930-15fc-4967-82f0-c230ed9a8a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760aa2c-01f6-4619-b801-a9237454c83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Date" ma:index="20" nillable="true" ma:displayName="Date" ma:format="DateOnly" ma:internalName="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ate xmlns="8760aa2c-01f6-4619-b801-a9237454c83c" xsi:nil="true"/>
  </documentManagement>
</p:properties>
</file>

<file path=customXml/itemProps1.xml><?xml version="1.0" encoding="utf-8"?>
<ds:datastoreItem xmlns:ds="http://schemas.openxmlformats.org/officeDocument/2006/customXml" ds:itemID="{A77CC61A-E147-4399-BF6A-5D290C4E6E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eb5930-15fc-4967-82f0-c230ed9a8ad2"/>
    <ds:schemaRef ds:uri="8760aa2c-01f6-4619-b801-a9237454c8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F10438F-1FA0-4BDE-A07D-41ED0B615902}">
  <ds:schemaRefs>
    <ds:schemaRef ds:uri="http://schemas.microsoft.com/sharepoint/v3/contenttype/forms"/>
  </ds:schemaRefs>
</ds:datastoreItem>
</file>

<file path=customXml/itemProps3.xml><?xml version="1.0" encoding="utf-8"?>
<ds:datastoreItem xmlns:ds="http://schemas.openxmlformats.org/officeDocument/2006/customXml" ds:itemID="{505023AC-FA62-494A-8177-AF6E7C8F784D}">
  <ds:schemaRefs>
    <ds:schemaRef ds:uri="http://schemas.microsoft.com/office/2006/metadata/properties"/>
    <ds:schemaRef ds:uri="http://purl.org/dc/terms/"/>
    <ds:schemaRef ds:uri="http://schemas.openxmlformats.org/package/2006/metadata/core-properties"/>
    <ds:schemaRef ds:uri="http://purl.org/dc/elements/1.1/"/>
    <ds:schemaRef ds:uri="http://www.w3.org/XML/1998/namespace"/>
    <ds:schemaRef ds:uri="http://schemas.microsoft.com/office/2006/documentManagement/types"/>
    <ds:schemaRef ds:uri="http://schemas.microsoft.com/office/infopath/2007/PartnerControls"/>
    <ds:schemaRef ds:uri="8760aa2c-01f6-4619-b801-a9237454c83c"/>
    <ds:schemaRef ds:uri="c9eb5930-15fc-4967-82f0-c230ed9a8ad2"/>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162</TotalTime>
  <Words>3364</Words>
  <Application>Microsoft Office PowerPoint</Application>
  <PresentationFormat>Widescreen</PresentationFormat>
  <Paragraphs>176</Paragraphs>
  <Slides>31</Slides>
  <Notes>7</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31</vt:i4>
      </vt:variant>
    </vt:vector>
  </HeadingPairs>
  <TitlesOfParts>
    <vt:vector size="45" baseType="lpstr">
      <vt:lpstr>Aptos</vt:lpstr>
      <vt:lpstr>Aptos Display</vt:lpstr>
      <vt:lpstr>Arial</vt:lpstr>
      <vt:lpstr>Arial Black</vt:lpstr>
      <vt:lpstr>Bahnschrift</vt:lpstr>
      <vt:lpstr>Calibri</vt:lpstr>
      <vt:lpstr>Calibri Light</vt:lpstr>
      <vt:lpstr>Courier New</vt:lpstr>
      <vt:lpstr>Symbol</vt:lpstr>
      <vt:lpstr>Wingdings</vt:lpstr>
      <vt:lpstr>Office Theme</vt:lpstr>
      <vt:lpstr>1_Office Theme</vt:lpstr>
      <vt:lpstr>2_Office Theme</vt:lpstr>
      <vt:lpstr>3_Office Theme</vt:lpstr>
      <vt:lpstr>PowerPoint Presentation</vt:lpstr>
      <vt:lpstr>PowerPoint Presentation</vt:lpstr>
      <vt:lpstr>About the Professional Standards Authority</vt:lpstr>
      <vt:lpstr>Safer care for all – overview</vt:lpstr>
      <vt:lpstr>Safer Care for all – inquiries and inequalities </vt:lpstr>
      <vt:lpstr>Healthcare inequalities – the role of regulation </vt:lpstr>
      <vt:lpstr>Complaints handling</vt:lpstr>
      <vt:lpstr>Solutions?</vt:lpstr>
      <vt:lpstr>Thank you</vt:lpstr>
      <vt:lpstr>PowerPoint Presentation</vt:lpstr>
      <vt:lpstr>Health Inequalities and people with learning disabilities:   Equity of access – Equity of outcome  Professor Owen Barr  </vt:lpstr>
      <vt:lpstr>Focus of the presentation</vt:lpstr>
      <vt:lpstr>PowerPoint Presentation</vt:lpstr>
      <vt:lpstr>Glass half full…</vt:lpstr>
      <vt:lpstr>Regional guidelines</vt:lpstr>
      <vt:lpstr>Some practical steps forward</vt:lpstr>
      <vt:lpstr>An emphasis on reasonable adjustments</vt:lpstr>
      <vt:lpstr>PowerPoint Presentation</vt:lpstr>
      <vt:lpstr>PowerPoint Presentation</vt:lpstr>
      <vt:lpstr>Progress but…wider picture</vt:lpstr>
      <vt:lpstr>PowerPoint Presentation</vt:lpstr>
      <vt:lpstr>PowerPoint Presentation</vt:lpstr>
      <vt:lpstr>PowerPoint Presentation</vt:lpstr>
      <vt:lpstr>PowerPoint Presentation</vt:lpstr>
      <vt:lpstr>PowerPoint Presentation</vt:lpstr>
      <vt:lpstr>Some examples of blind spots…</vt:lpstr>
      <vt:lpstr>PowerPoint Presentation</vt:lpstr>
      <vt:lpstr>Thoughts on moving forward</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McCloskey</dc:creator>
  <cp:lastModifiedBy>Healy, Julie</cp:lastModifiedBy>
  <cp:revision>53</cp:revision>
  <dcterms:created xsi:type="dcterms:W3CDTF">2019-03-01T14:17:43Z</dcterms:created>
  <dcterms:modified xsi:type="dcterms:W3CDTF">2024-09-13T14:34:55Z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0x01010094B9BB5599999A4EAB9D3220858DB24A</vt:lpwstr>
  </property>
</Properties>
</file>